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271" r:id="rId2"/>
    <p:sldId id="287" r:id="rId3"/>
    <p:sldId id="288" r:id="rId4"/>
    <p:sldId id="289" r:id="rId5"/>
    <p:sldId id="260" r:id="rId6"/>
    <p:sldId id="265" r:id="rId7"/>
    <p:sldId id="261" r:id="rId8"/>
    <p:sldId id="277" r:id="rId9"/>
    <p:sldId id="278" r:id="rId10"/>
    <p:sldId id="268" r:id="rId11"/>
    <p:sldId id="279" r:id="rId12"/>
    <p:sldId id="286" r:id="rId13"/>
    <p:sldId id="280" r:id="rId14"/>
    <p:sldId id="269" r:id="rId15"/>
    <p:sldId id="270" r:id="rId16"/>
    <p:sldId id="290" r:id="rId17"/>
    <p:sldId id="291" r:id="rId18"/>
    <p:sldId id="267" r:id="rId19"/>
    <p:sldId id="274" r:id="rId20"/>
    <p:sldId id="294" r:id="rId21"/>
    <p:sldId id="282" r:id="rId22"/>
    <p:sldId id="284" r:id="rId23"/>
    <p:sldId id="295" r:id="rId24"/>
    <p:sldId id="293" r:id="rId25"/>
    <p:sldId id="275" r:id="rId26"/>
    <p:sldId id="276" r:id="rId27"/>
    <p:sldId id="285" r:id="rId28"/>
    <p:sldId id="264" r:id="rId29"/>
    <p:sldId id="266" r:id="rId30"/>
    <p:sldId id="259" r:id="rId31"/>
    <p:sldId id="256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51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FF"/>
    <a:srgbClr val="6699FF"/>
    <a:srgbClr val="0000FF"/>
    <a:srgbClr val="003399"/>
    <a:srgbClr val="6666FF"/>
    <a:srgbClr val="000099"/>
    <a:srgbClr val="0066CC"/>
    <a:srgbClr val="000066"/>
    <a:srgbClr val="99CCFF"/>
    <a:srgbClr val="CC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C4C11A1-AC5A-4E28-B091-FAF7D7EB8104}" v="2" dt="2024-10-29T18:14:39.97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3792" autoAdjust="0"/>
  </p:normalViewPr>
  <p:slideViewPr>
    <p:cSldViewPr snapToGrid="0">
      <p:cViewPr varScale="1">
        <p:scale>
          <a:sx n="62" d="100"/>
          <a:sy n="62" d="100"/>
        </p:scale>
        <p:origin x="804" y="56"/>
      </p:cViewPr>
      <p:guideLst>
        <p:guide orient="horz" pos="2251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5/10/relationships/revisionInfo" Target="revisionInfo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andan Parab" userId="c0d0346c-212b-4b92-bbcb-13ed90fb4d58" providerId="ADAL" clId="{EC4C11A1-AC5A-4E28-B091-FAF7D7EB8104}"/>
    <pc:docChg chg="custSel delSld modSld">
      <pc:chgData name="Chandan Parab" userId="c0d0346c-212b-4b92-bbcb-13ed90fb4d58" providerId="ADAL" clId="{EC4C11A1-AC5A-4E28-B091-FAF7D7EB8104}" dt="2024-10-29T18:15:35.848" v="12" actId="47"/>
      <pc:docMkLst>
        <pc:docMk/>
      </pc:docMkLst>
      <pc:sldChg chg="del">
        <pc:chgData name="Chandan Parab" userId="c0d0346c-212b-4b92-bbcb-13ed90fb4d58" providerId="ADAL" clId="{EC4C11A1-AC5A-4E28-B091-FAF7D7EB8104}" dt="2024-10-29T18:15:35.848" v="12" actId="47"/>
        <pc:sldMkLst>
          <pc:docMk/>
          <pc:sldMk cId="534312236" sldId="257"/>
        </pc:sldMkLst>
      </pc:sldChg>
      <pc:sldChg chg="del">
        <pc:chgData name="Chandan Parab" userId="c0d0346c-212b-4b92-bbcb-13ed90fb4d58" providerId="ADAL" clId="{EC4C11A1-AC5A-4E28-B091-FAF7D7EB8104}" dt="2024-10-29T18:15:31.583" v="11" actId="47"/>
        <pc:sldMkLst>
          <pc:docMk/>
          <pc:sldMk cId="1313451432" sldId="258"/>
        </pc:sldMkLst>
      </pc:sldChg>
      <pc:sldChg chg="del">
        <pc:chgData name="Chandan Parab" userId="c0d0346c-212b-4b92-bbcb-13ed90fb4d58" providerId="ADAL" clId="{EC4C11A1-AC5A-4E28-B091-FAF7D7EB8104}" dt="2024-10-29T18:15:14.371" v="8" actId="47"/>
        <pc:sldMkLst>
          <pc:docMk/>
          <pc:sldMk cId="3121645802" sldId="262"/>
        </pc:sldMkLst>
      </pc:sldChg>
      <pc:sldChg chg="del">
        <pc:chgData name="Chandan Parab" userId="c0d0346c-212b-4b92-bbcb-13ed90fb4d58" providerId="ADAL" clId="{EC4C11A1-AC5A-4E28-B091-FAF7D7EB8104}" dt="2024-10-29T18:15:26.853" v="10" actId="47"/>
        <pc:sldMkLst>
          <pc:docMk/>
          <pc:sldMk cId="3766855391" sldId="263"/>
        </pc:sldMkLst>
      </pc:sldChg>
      <pc:sldChg chg="delSp modSp del mod">
        <pc:chgData name="Chandan Parab" userId="c0d0346c-212b-4b92-bbcb-13ed90fb4d58" providerId="ADAL" clId="{EC4C11A1-AC5A-4E28-B091-FAF7D7EB8104}" dt="2024-10-29T18:14:53.521" v="6" actId="2696"/>
        <pc:sldMkLst>
          <pc:docMk/>
          <pc:sldMk cId="2108124520" sldId="273"/>
        </pc:sldMkLst>
        <pc:spChg chg="mod topLvl">
          <ac:chgData name="Chandan Parab" userId="c0d0346c-212b-4b92-bbcb-13ed90fb4d58" providerId="ADAL" clId="{EC4C11A1-AC5A-4E28-B091-FAF7D7EB8104}" dt="2024-10-29T18:14:31.277" v="2" actId="165"/>
          <ac:spMkLst>
            <pc:docMk/>
            <pc:sldMk cId="2108124520" sldId="273"/>
            <ac:spMk id="6" creationId="{FB1F2436-9DF0-3836-D764-B6693D5BA6FA}"/>
          </ac:spMkLst>
        </pc:spChg>
        <pc:spChg chg="mod topLvl">
          <ac:chgData name="Chandan Parab" userId="c0d0346c-212b-4b92-bbcb-13ed90fb4d58" providerId="ADAL" clId="{EC4C11A1-AC5A-4E28-B091-FAF7D7EB8104}" dt="2024-10-29T18:14:39.970" v="3" actId="165"/>
          <ac:spMkLst>
            <pc:docMk/>
            <pc:sldMk cId="2108124520" sldId="273"/>
            <ac:spMk id="9" creationId="{C5B00B58-D90E-C038-E0FC-6D8E91F92B55}"/>
          </ac:spMkLst>
        </pc:spChg>
        <pc:spChg chg="del mod topLvl">
          <ac:chgData name="Chandan Parab" userId="c0d0346c-212b-4b92-bbcb-13ed90fb4d58" providerId="ADAL" clId="{EC4C11A1-AC5A-4E28-B091-FAF7D7EB8104}" dt="2024-10-29T18:14:42.720" v="5" actId="478"/>
          <ac:spMkLst>
            <pc:docMk/>
            <pc:sldMk cId="2108124520" sldId="273"/>
            <ac:spMk id="10" creationId="{2CD51BAB-308D-7321-FADA-D56C20FB9FEF}"/>
          </ac:spMkLst>
        </pc:spChg>
        <pc:spChg chg="mod">
          <ac:chgData name="Chandan Parab" userId="c0d0346c-212b-4b92-bbcb-13ed90fb4d58" providerId="ADAL" clId="{EC4C11A1-AC5A-4E28-B091-FAF7D7EB8104}" dt="2024-10-29T18:14:31.277" v="2" actId="165"/>
          <ac:spMkLst>
            <pc:docMk/>
            <pc:sldMk cId="2108124520" sldId="273"/>
            <ac:spMk id="12" creationId="{F4ABBF32-18B1-5991-7533-23883B5C28B7}"/>
          </ac:spMkLst>
        </pc:spChg>
        <pc:spChg chg="mod">
          <ac:chgData name="Chandan Parab" userId="c0d0346c-212b-4b92-bbcb-13ed90fb4d58" providerId="ADAL" clId="{EC4C11A1-AC5A-4E28-B091-FAF7D7EB8104}" dt="2024-10-29T18:14:31.277" v="2" actId="165"/>
          <ac:spMkLst>
            <pc:docMk/>
            <pc:sldMk cId="2108124520" sldId="273"/>
            <ac:spMk id="14" creationId="{64990545-19D1-8FA6-4D14-04C8015A7B60}"/>
          </ac:spMkLst>
        </pc:spChg>
        <pc:spChg chg="mod topLvl">
          <ac:chgData name="Chandan Parab" userId="c0d0346c-212b-4b92-bbcb-13ed90fb4d58" providerId="ADAL" clId="{EC4C11A1-AC5A-4E28-B091-FAF7D7EB8104}" dt="2024-10-29T18:14:31.277" v="2" actId="165"/>
          <ac:spMkLst>
            <pc:docMk/>
            <pc:sldMk cId="2108124520" sldId="273"/>
            <ac:spMk id="27" creationId="{B67528B1-B7FF-7689-6FCD-4B2963934C38}"/>
          </ac:spMkLst>
        </pc:spChg>
        <pc:grpChg chg="del mod topLvl">
          <ac:chgData name="Chandan Parab" userId="c0d0346c-212b-4b92-bbcb-13ed90fb4d58" providerId="ADAL" clId="{EC4C11A1-AC5A-4E28-B091-FAF7D7EB8104}" dt="2024-10-29T18:14:39.970" v="3" actId="165"/>
          <ac:grpSpMkLst>
            <pc:docMk/>
            <pc:sldMk cId="2108124520" sldId="273"/>
            <ac:grpSpMk id="7" creationId="{99319D18-06C7-BCD8-5379-F3000B938954}"/>
          </ac:grpSpMkLst>
        </pc:grpChg>
        <pc:grpChg chg="del">
          <ac:chgData name="Chandan Parab" userId="c0d0346c-212b-4b92-bbcb-13ed90fb4d58" providerId="ADAL" clId="{EC4C11A1-AC5A-4E28-B091-FAF7D7EB8104}" dt="2024-10-29T18:14:31.277" v="2" actId="165"/>
          <ac:grpSpMkLst>
            <pc:docMk/>
            <pc:sldMk cId="2108124520" sldId="273"/>
            <ac:grpSpMk id="13" creationId="{825262A2-B021-85B7-33CA-E689D1D84FC4}"/>
          </ac:grpSpMkLst>
        </pc:grpChg>
        <pc:grpChg chg="mod topLvl">
          <ac:chgData name="Chandan Parab" userId="c0d0346c-212b-4b92-bbcb-13ed90fb4d58" providerId="ADAL" clId="{EC4C11A1-AC5A-4E28-B091-FAF7D7EB8104}" dt="2024-10-29T18:14:31.277" v="2" actId="165"/>
          <ac:grpSpMkLst>
            <pc:docMk/>
            <pc:sldMk cId="2108124520" sldId="273"/>
            <ac:grpSpMk id="23" creationId="{6162804C-780E-E1EB-D7F2-C671CD419F05}"/>
          </ac:grpSpMkLst>
        </pc:grpChg>
      </pc:sldChg>
      <pc:sldChg chg="del">
        <pc:chgData name="Chandan Parab" userId="c0d0346c-212b-4b92-bbcb-13ed90fb4d58" providerId="ADAL" clId="{EC4C11A1-AC5A-4E28-B091-FAF7D7EB8104}" dt="2024-10-29T18:15:03.272" v="7" actId="2696"/>
        <pc:sldMkLst>
          <pc:docMk/>
          <pc:sldMk cId="2952410277" sldId="292"/>
        </pc:sldMkLst>
      </pc:sldChg>
      <pc:sldChg chg="del">
        <pc:chgData name="Chandan Parab" userId="c0d0346c-212b-4b92-bbcb-13ed90fb4d58" providerId="ADAL" clId="{EC4C11A1-AC5A-4E28-B091-FAF7D7EB8104}" dt="2024-10-29T18:14:01.313" v="1" actId="2696"/>
        <pc:sldMkLst>
          <pc:docMk/>
          <pc:sldMk cId="1601820348" sldId="296"/>
        </pc:sldMkLst>
      </pc:sldChg>
      <pc:sldChg chg="del">
        <pc:chgData name="Chandan Parab" userId="c0d0346c-212b-4b92-bbcb-13ed90fb4d58" providerId="ADAL" clId="{EC4C11A1-AC5A-4E28-B091-FAF7D7EB8104}" dt="2024-10-29T18:13:58.404" v="0" actId="2696"/>
        <pc:sldMkLst>
          <pc:docMk/>
          <pc:sldMk cId="2768641195" sldId="297"/>
        </pc:sldMkLst>
      </pc:sldChg>
      <pc:sldChg chg="del">
        <pc:chgData name="Chandan Parab" userId="c0d0346c-212b-4b92-bbcb-13ed90fb4d58" providerId="ADAL" clId="{EC4C11A1-AC5A-4E28-B091-FAF7D7EB8104}" dt="2024-10-29T18:15:22.334" v="9" actId="47"/>
        <pc:sldMkLst>
          <pc:docMk/>
          <pc:sldMk cId="4031833530" sldId="305"/>
        </pc:sldMkLst>
      </pc:sldChg>
    </pc:docChg>
  </pc:docChgLst>
  <pc:docChgLst>
    <pc:chgData name="Chandan Parab" userId="c0d0346c-212b-4b92-bbcb-13ed90fb4d58" providerId="ADAL" clId="{F81E209B-CA9A-4DB5-B3BB-D6A94DFF6C17}"/>
    <pc:docChg chg="undo custSel modSld">
      <pc:chgData name="Chandan Parab" userId="c0d0346c-212b-4b92-bbcb-13ed90fb4d58" providerId="ADAL" clId="{F81E209B-CA9A-4DB5-B3BB-D6A94DFF6C17}" dt="2024-06-22T18:46:33.068" v="3" actId="164"/>
      <pc:docMkLst>
        <pc:docMk/>
      </pc:docMkLst>
      <pc:sldChg chg="addSp modSp">
        <pc:chgData name="Chandan Parab" userId="c0d0346c-212b-4b92-bbcb-13ed90fb4d58" providerId="ADAL" clId="{F81E209B-CA9A-4DB5-B3BB-D6A94DFF6C17}" dt="2024-06-22T18:46:33.068" v="3" actId="164"/>
        <pc:sldMkLst>
          <pc:docMk/>
          <pc:sldMk cId="294158461" sldId="288"/>
        </pc:sldMkLst>
        <pc:spChg chg="mod">
          <ac:chgData name="Chandan Parab" userId="c0d0346c-212b-4b92-bbcb-13ed90fb4d58" providerId="ADAL" clId="{F81E209B-CA9A-4DB5-B3BB-D6A94DFF6C17}" dt="2024-06-22T18:46:33.068" v="3" actId="164"/>
          <ac:spMkLst>
            <pc:docMk/>
            <pc:sldMk cId="294158461" sldId="288"/>
            <ac:spMk id="11" creationId="{1B683AE4-9E4D-8662-7B0B-FF68F4B38A5B}"/>
          </ac:spMkLst>
        </pc:spChg>
        <pc:grpChg chg="add mod">
          <ac:chgData name="Chandan Parab" userId="c0d0346c-212b-4b92-bbcb-13ed90fb4d58" providerId="ADAL" clId="{F81E209B-CA9A-4DB5-B3BB-D6A94DFF6C17}" dt="2024-06-22T18:46:33.068" v="3" actId="164"/>
          <ac:grpSpMkLst>
            <pc:docMk/>
            <pc:sldMk cId="294158461" sldId="288"/>
            <ac:grpSpMk id="2" creationId="{A826856D-EE03-4154-361C-14644D4D9ED2}"/>
          </ac:grpSpMkLst>
        </pc:grpChg>
        <pc:picChg chg="mod">
          <ac:chgData name="Chandan Parab" userId="c0d0346c-212b-4b92-bbcb-13ed90fb4d58" providerId="ADAL" clId="{F81E209B-CA9A-4DB5-B3BB-D6A94DFF6C17}" dt="2024-06-22T18:46:33.068" v="3" actId="164"/>
          <ac:picMkLst>
            <pc:docMk/>
            <pc:sldMk cId="294158461" sldId="288"/>
            <ac:picMk id="3" creationId="{A4DAA757-7505-ACF9-3723-14712044B2BB}"/>
          </ac:picMkLst>
        </pc:picChg>
        <pc:picChg chg="mod">
          <ac:chgData name="Chandan Parab" userId="c0d0346c-212b-4b92-bbcb-13ed90fb4d58" providerId="ADAL" clId="{F81E209B-CA9A-4DB5-B3BB-D6A94DFF6C17}" dt="2024-06-22T18:46:33.068" v="3" actId="164"/>
          <ac:picMkLst>
            <pc:docMk/>
            <pc:sldMk cId="294158461" sldId="288"/>
            <ac:picMk id="5" creationId="{15522220-89C4-4A15-62AE-F8FE18E4CA31}"/>
          </ac:picMkLst>
        </pc:picChg>
        <pc:picChg chg="mod">
          <ac:chgData name="Chandan Parab" userId="c0d0346c-212b-4b92-bbcb-13ed90fb4d58" providerId="ADAL" clId="{F81E209B-CA9A-4DB5-B3BB-D6A94DFF6C17}" dt="2024-06-22T18:46:33.068" v="3" actId="164"/>
          <ac:picMkLst>
            <pc:docMk/>
            <pc:sldMk cId="294158461" sldId="288"/>
            <ac:picMk id="7" creationId="{E14E006D-79A6-1710-4757-A3EE5F2BECAD}"/>
          </ac:picMkLst>
        </pc:picChg>
        <pc:cxnChg chg="mod">
          <ac:chgData name="Chandan Parab" userId="c0d0346c-212b-4b92-bbcb-13ed90fb4d58" providerId="ADAL" clId="{F81E209B-CA9A-4DB5-B3BB-D6A94DFF6C17}" dt="2024-06-22T18:46:33.068" v="3" actId="164"/>
          <ac:cxnSpMkLst>
            <pc:docMk/>
            <pc:sldMk cId="294158461" sldId="288"/>
            <ac:cxnSpMk id="9" creationId="{DA2BD8D7-2147-1216-785B-B9E38BE18687}"/>
          </ac:cxnSpMkLst>
        </pc:cxnChg>
      </pc:sldChg>
      <pc:sldChg chg="modSp mod">
        <pc:chgData name="Chandan Parab" userId="c0d0346c-212b-4b92-bbcb-13ed90fb4d58" providerId="ADAL" clId="{F81E209B-CA9A-4DB5-B3BB-D6A94DFF6C17}" dt="2024-06-22T18:46:04.988" v="2" actId="1036"/>
        <pc:sldMkLst>
          <pc:docMk/>
          <pc:sldMk cId="1014100394" sldId="294"/>
        </pc:sldMkLst>
        <pc:spChg chg="mod">
          <ac:chgData name="Chandan Parab" userId="c0d0346c-212b-4b92-bbcb-13ed90fb4d58" providerId="ADAL" clId="{F81E209B-CA9A-4DB5-B3BB-D6A94DFF6C17}" dt="2024-06-22T18:46:04.988" v="2" actId="1036"/>
          <ac:spMkLst>
            <pc:docMk/>
            <pc:sldMk cId="1014100394" sldId="294"/>
            <ac:spMk id="27" creationId="{9A55FEA3-6F50-8CE9-DD4B-987B5C939ADE}"/>
          </ac:spMkLst>
        </pc:spChg>
        <pc:grpChg chg="mod">
          <ac:chgData name="Chandan Parab" userId="c0d0346c-212b-4b92-bbcb-13ed90fb4d58" providerId="ADAL" clId="{F81E209B-CA9A-4DB5-B3BB-D6A94DFF6C17}" dt="2024-06-22T18:46:04.988" v="2" actId="1036"/>
          <ac:grpSpMkLst>
            <pc:docMk/>
            <pc:sldMk cId="1014100394" sldId="294"/>
            <ac:grpSpMk id="24" creationId="{C0669918-D7EA-5568-B262-AE02AC51E54A}"/>
          </ac:grpSpMkLst>
        </pc:grpChg>
      </pc:sldChg>
    </pc:docChg>
  </pc:docChgLst>
  <pc:docChgLst>
    <pc:chgData name="Chandan Parab" userId="c0d0346c-212b-4b92-bbcb-13ed90fb4d58" providerId="ADAL" clId="{C1C86E92-DC5D-4102-B5CC-41958999C173}"/>
    <pc:docChg chg="addSld modSld">
      <pc:chgData name="Chandan Parab" userId="c0d0346c-212b-4b92-bbcb-13ed90fb4d58" providerId="ADAL" clId="{C1C86E92-DC5D-4102-B5CC-41958999C173}" dt="2024-10-26T10:13:03.972" v="4"/>
      <pc:docMkLst>
        <pc:docMk/>
      </pc:docMkLst>
      <pc:sldChg chg="addSp delSp modSp mod">
        <pc:chgData name="Chandan Parab" userId="c0d0346c-212b-4b92-bbcb-13ed90fb4d58" providerId="ADAL" clId="{C1C86E92-DC5D-4102-B5CC-41958999C173}" dt="2024-10-24T14:15:24.625" v="2" actId="1036"/>
        <pc:sldMkLst>
          <pc:docMk/>
          <pc:sldMk cId="294158461" sldId="288"/>
        </pc:sldMkLst>
        <pc:spChg chg="mod topLvl">
          <ac:chgData name="Chandan Parab" userId="c0d0346c-212b-4b92-bbcb-13ed90fb4d58" providerId="ADAL" clId="{C1C86E92-DC5D-4102-B5CC-41958999C173}" dt="2024-10-24T12:17:14.383" v="0" actId="165"/>
          <ac:spMkLst>
            <pc:docMk/>
            <pc:sldMk cId="294158461" sldId="288"/>
            <ac:spMk id="12" creationId="{A64F5C9A-0AA8-0A74-6C16-C30513ECB6BC}"/>
          </ac:spMkLst>
        </pc:spChg>
        <pc:spChg chg="mod topLvl">
          <ac:chgData name="Chandan Parab" userId="c0d0346c-212b-4b92-bbcb-13ed90fb4d58" providerId="ADAL" clId="{C1C86E92-DC5D-4102-B5CC-41958999C173}" dt="2024-10-24T12:17:27.289" v="1" actId="164"/>
          <ac:spMkLst>
            <pc:docMk/>
            <pc:sldMk cId="294158461" sldId="288"/>
            <ac:spMk id="13" creationId="{9F0C6EF8-4906-1111-98CB-6E5BC371556D}"/>
          </ac:spMkLst>
        </pc:spChg>
        <pc:spChg chg="mod topLvl">
          <ac:chgData name="Chandan Parab" userId="c0d0346c-212b-4b92-bbcb-13ed90fb4d58" providerId="ADAL" clId="{C1C86E92-DC5D-4102-B5CC-41958999C173}" dt="2024-10-24T12:17:14.383" v="0" actId="165"/>
          <ac:spMkLst>
            <pc:docMk/>
            <pc:sldMk cId="294158461" sldId="288"/>
            <ac:spMk id="14" creationId="{C059B40D-8951-E40D-95C9-12A0BA216CF7}"/>
          </ac:spMkLst>
        </pc:spChg>
        <pc:spChg chg="mod topLvl">
          <ac:chgData name="Chandan Parab" userId="c0d0346c-212b-4b92-bbcb-13ed90fb4d58" providerId="ADAL" clId="{C1C86E92-DC5D-4102-B5CC-41958999C173}" dt="2024-10-24T12:17:14.383" v="0" actId="165"/>
          <ac:spMkLst>
            <pc:docMk/>
            <pc:sldMk cId="294158461" sldId="288"/>
            <ac:spMk id="15" creationId="{0BDA12FD-9BF5-B854-A893-890C62EA8AB0}"/>
          </ac:spMkLst>
        </pc:spChg>
        <pc:grpChg chg="add mod">
          <ac:chgData name="Chandan Parab" userId="c0d0346c-212b-4b92-bbcb-13ed90fb4d58" providerId="ADAL" clId="{C1C86E92-DC5D-4102-B5CC-41958999C173}" dt="2024-10-24T14:15:24.625" v="2" actId="1036"/>
          <ac:grpSpMkLst>
            <pc:docMk/>
            <pc:sldMk cId="294158461" sldId="288"/>
            <ac:grpSpMk id="4" creationId="{157931DD-D2AA-5DA9-BBF3-C66E527B610A}"/>
          </ac:grpSpMkLst>
        </pc:grpChg>
        <pc:grpChg chg="del">
          <ac:chgData name="Chandan Parab" userId="c0d0346c-212b-4b92-bbcb-13ed90fb4d58" providerId="ADAL" clId="{C1C86E92-DC5D-4102-B5CC-41958999C173}" dt="2024-10-24T12:17:14.383" v="0" actId="165"/>
          <ac:grpSpMkLst>
            <pc:docMk/>
            <pc:sldMk cId="294158461" sldId="288"/>
            <ac:grpSpMk id="17" creationId="{8B708CC1-F538-509C-32D3-784C6A43EE8D}"/>
          </ac:grpSpMkLst>
        </pc:grpChg>
        <pc:picChg chg="mod">
          <ac:chgData name="Chandan Parab" userId="c0d0346c-212b-4b92-bbcb-13ed90fb4d58" providerId="ADAL" clId="{C1C86E92-DC5D-4102-B5CC-41958999C173}" dt="2024-10-24T12:17:27.289" v="1" actId="164"/>
          <ac:picMkLst>
            <pc:docMk/>
            <pc:sldMk cId="294158461" sldId="288"/>
            <ac:picMk id="29" creationId="{F86846EE-9467-2EC0-3DA7-35BEDF4F623D}"/>
          </ac:picMkLst>
        </pc:picChg>
      </pc:sldChg>
      <pc:sldChg chg="addSp modSp">
        <pc:chgData name="Chandan Parab" userId="c0d0346c-212b-4b92-bbcb-13ed90fb4d58" providerId="ADAL" clId="{C1C86E92-DC5D-4102-B5CC-41958999C173}" dt="2024-10-24T14:18:21.059" v="3" actId="164"/>
        <pc:sldMkLst>
          <pc:docMk/>
          <pc:sldMk cId="4127286281" sldId="295"/>
        </pc:sldMkLst>
        <pc:spChg chg="mod">
          <ac:chgData name="Chandan Parab" userId="c0d0346c-212b-4b92-bbcb-13ed90fb4d58" providerId="ADAL" clId="{C1C86E92-DC5D-4102-B5CC-41958999C173}" dt="2024-10-24T14:18:21.059" v="3" actId="164"/>
          <ac:spMkLst>
            <pc:docMk/>
            <pc:sldMk cId="4127286281" sldId="295"/>
            <ac:spMk id="3" creationId="{283C5960-1B0E-B721-9408-2224EAB508A7}"/>
          </ac:spMkLst>
        </pc:spChg>
        <pc:spChg chg="mod">
          <ac:chgData name="Chandan Parab" userId="c0d0346c-212b-4b92-bbcb-13ed90fb4d58" providerId="ADAL" clId="{C1C86E92-DC5D-4102-B5CC-41958999C173}" dt="2024-10-24T14:18:21.059" v="3" actId="164"/>
          <ac:spMkLst>
            <pc:docMk/>
            <pc:sldMk cId="4127286281" sldId="295"/>
            <ac:spMk id="4" creationId="{34145A0C-602E-7F3D-9CC7-8BD37FF90047}"/>
          </ac:spMkLst>
        </pc:spChg>
        <pc:spChg chg="mod">
          <ac:chgData name="Chandan Parab" userId="c0d0346c-212b-4b92-bbcb-13ed90fb4d58" providerId="ADAL" clId="{C1C86E92-DC5D-4102-B5CC-41958999C173}" dt="2024-10-24T14:18:21.059" v="3" actId="164"/>
          <ac:spMkLst>
            <pc:docMk/>
            <pc:sldMk cId="4127286281" sldId="295"/>
            <ac:spMk id="5" creationId="{0181C70E-99D5-1F80-12E9-5FE3542D681E}"/>
          </ac:spMkLst>
        </pc:spChg>
        <pc:spChg chg="mod">
          <ac:chgData name="Chandan Parab" userId="c0d0346c-212b-4b92-bbcb-13ed90fb4d58" providerId="ADAL" clId="{C1C86E92-DC5D-4102-B5CC-41958999C173}" dt="2024-10-24T14:18:21.059" v="3" actId="164"/>
          <ac:spMkLst>
            <pc:docMk/>
            <pc:sldMk cId="4127286281" sldId="295"/>
            <ac:spMk id="14" creationId="{35BF8045-3D82-E792-29BC-F3D25DFABB4E}"/>
          </ac:spMkLst>
        </pc:spChg>
        <pc:grpChg chg="add mod">
          <ac:chgData name="Chandan Parab" userId="c0d0346c-212b-4b92-bbcb-13ed90fb4d58" providerId="ADAL" clId="{C1C86E92-DC5D-4102-B5CC-41958999C173}" dt="2024-10-24T14:18:21.059" v="3" actId="164"/>
          <ac:grpSpMkLst>
            <pc:docMk/>
            <pc:sldMk cId="4127286281" sldId="295"/>
            <ac:grpSpMk id="2" creationId="{8EC9EBA5-6B9A-7E8C-EE06-7239292A27BE}"/>
          </ac:grpSpMkLst>
        </pc:grpChg>
        <pc:picChg chg="mod">
          <ac:chgData name="Chandan Parab" userId="c0d0346c-212b-4b92-bbcb-13ed90fb4d58" providerId="ADAL" clId="{C1C86E92-DC5D-4102-B5CC-41958999C173}" dt="2024-10-24T14:18:21.059" v="3" actId="164"/>
          <ac:picMkLst>
            <pc:docMk/>
            <pc:sldMk cId="4127286281" sldId="295"/>
            <ac:picMk id="13" creationId="{8DC0B61C-B2A3-580D-4646-7551B37B8E5E}"/>
          </ac:picMkLst>
        </pc:picChg>
        <pc:cxnChg chg="mod">
          <ac:chgData name="Chandan Parab" userId="c0d0346c-212b-4b92-bbcb-13ed90fb4d58" providerId="ADAL" clId="{C1C86E92-DC5D-4102-B5CC-41958999C173}" dt="2024-10-24T14:18:21.059" v="3" actId="164"/>
          <ac:cxnSpMkLst>
            <pc:docMk/>
            <pc:sldMk cId="4127286281" sldId="295"/>
            <ac:cxnSpMk id="7" creationId="{14CDB69B-101E-022D-F3CE-12DEBCFCC8FE}"/>
          </ac:cxnSpMkLst>
        </pc:cxnChg>
        <pc:cxnChg chg="mod">
          <ac:chgData name="Chandan Parab" userId="c0d0346c-212b-4b92-bbcb-13ed90fb4d58" providerId="ADAL" clId="{C1C86E92-DC5D-4102-B5CC-41958999C173}" dt="2024-10-24T14:18:21.059" v="3" actId="164"/>
          <ac:cxnSpMkLst>
            <pc:docMk/>
            <pc:sldMk cId="4127286281" sldId="295"/>
            <ac:cxnSpMk id="8" creationId="{6CA29CFC-C7E0-8E21-9D64-2040FCCADB94}"/>
          </ac:cxnSpMkLst>
        </pc:cxnChg>
      </pc:sldChg>
      <pc:sldChg chg="add">
        <pc:chgData name="Chandan Parab" userId="c0d0346c-212b-4b92-bbcb-13ed90fb4d58" providerId="ADAL" clId="{C1C86E92-DC5D-4102-B5CC-41958999C173}" dt="2024-10-26T10:13:03.972" v="4"/>
        <pc:sldMkLst>
          <pc:docMk/>
          <pc:sldMk cId="4031833530" sldId="305"/>
        </pc:sldMkLst>
      </pc:sldChg>
    </pc:docChg>
  </pc:docChgLst>
  <pc:docChgLst>
    <pc:chgData name="Chandan Parab" userId="c0d0346c-212b-4b92-bbcb-13ed90fb4d58" providerId="ADAL" clId="{C07452F4-F704-4F1F-BDA5-EDE039FC6E40}"/>
    <pc:docChg chg="undo custSel addSld delSld modSld sldOrd">
      <pc:chgData name="Chandan Parab" userId="c0d0346c-212b-4b92-bbcb-13ed90fb4d58" providerId="ADAL" clId="{C07452F4-F704-4F1F-BDA5-EDE039FC6E40}" dt="2024-04-02T12:33:00.072" v="16135" actId="1076"/>
      <pc:docMkLst>
        <pc:docMk/>
      </pc:docMkLst>
      <pc:sldChg chg="addSp delSp modSp mod ord setBg">
        <pc:chgData name="Chandan Parab" userId="c0d0346c-212b-4b92-bbcb-13ed90fb4d58" providerId="ADAL" clId="{C07452F4-F704-4F1F-BDA5-EDE039FC6E40}" dt="2024-03-06T17:35:21.467" v="3632"/>
        <pc:sldMkLst>
          <pc:docMk/>
          <pc:sldMk cId="2528163258" sldId="256"/>
        </pc:sldMkLst>
        <pc:spChg chg="add del mod">
          <ac:chgData name="Chandan Parab" userId="c0d0346c-212b-4b92-bbcb-13ed90fb4d58" providerId="ADAL" clId="{C07452F4-F704-4F1F-BDA5-EDE039FC6E40}" dt="2024-03-05T04:32:55.171" v="102"/>
          <ac:spMkLst>
            <pc:docMk/>
            <pc:sldMk cId="2528163258" sldId="256"/>
            <ac:spMk id="2" creationId="{5DD2399A-4A2A-4595-3907-C03165774218}"/>
          </ac:spMkLst>
        </pc:spChg>
        <pc:spChg chg="add mod topLvl">
          <ac:chgData name="Chandan Parab" userId="c0d0346c-212b-4b92-bbcb-13ed90fb4d58" providerId="ADAL" clId="{C07452F4-F704-4F1F-BDA5-EDE039FC6E40}" dt="2024-03-05T16:46:15.727" v="2819" actId="1076"/>
          <ac:spMkLst>
            <pc:docMk/>
            <pc:sldMk cId="2528163258" sldId="256"/>
            <ac:spMk id="2" creationId="{B585470B-BB99-8867-5D92-C688AD4D0B16}"/>
          </ac:spMkLst>
        </pc:spChg>
        <pc:spChg chg="add del mod">
          <ac:chgData name="Chandan Parab" userId="c0d0346c-212b-4b92-bbcb-13ed90fb4d58" providerId="ADAL" clId="{C07452F4-F704-4F1F-BDA5-EDE039FC6E40}" dt="2024-03-05T15:47:09.901" v="387"/>
          <ac:spMkLst>
            <pc:docMk/>
            <pc:sldMk cId="2528163258" sldId="256"/>
            <ac:spMk id="3" creationId="{5FEB087F-81C4-62F7-4934-BB1688FCD869}"/>
          </ac:spMkLst>
        </pc:spChg>
        <pc:spChg chg="add del mod">
          <ac:chgData name="Chandan Parab" userId="c0d0346c-212b-4b92-bbcb-13ed90fb4d58" providerId="ADAL" clId="{C07452F4-F704-4F1F-BDA5-EDE039FC6E40}" dt="2024-03-05T04:32:40.173" v="100" actId="11529"/>
          <ac:spMkLst>
            <pc:docMk/>
            <pc:sldMk cId="2528163258" sldId="256"/>
            <ac:spMk id="3" creationId="{B3CCED01-F6AD-CECB-971E-5965882B3703}"/>
          </ac:spMkLst>
        </pc:spChg>
        <pc:spChg chg="add del mod">
          <ac:chgData name="Chandan Parab" userId="c0d0346c-212b-4b92-bbcb-13ed90fb4d58" providerId="ADAL" clId="{C07452F4-F704-4F1F-BDA5-EDE039FC6E40}" dt="2024-03-05T15:45:45.039" v="371"/>
          <ac:spMkLst>
            <pc:docMk/>
            <pc:sldMk cId="2528163258" sldId="256"/>
            <ac:spMk id="4" creationId="{228851A8-3057-F932-8876-335C966AF784}"/>
          </ac:spMkLst>
        </pc:spChg>
        <pc:spChg chg="mod topLvl">
          <ac:chgData name="Chandan Parab" userId="c0d0346c-212b-4b92-bbcb-13ed90fb4d58" providerId="ADAL" clId="{C07452F4-F704-4F1F-BDA5-EDE039FC6E40}" dt="2024-03-06T16:03:30.385" v="3351" actId="164"/>
          <ac:spMkLst>
            <pc:docMk/>
            <pc:sldMk cId="2528163258" sldId="256"/>
            <ac:spMk id="4" creationId="{82DA92D5-6A0D-B996-1910-1A214167692A}"/>
          </ac:spMkLst>
        </pc:spChg>
        <pc:spChg chg="add del">
          <ac:chgData name="Chandan Parab" userId="c0d0346c-212b-4b92-bbcb-13ed90fb4d58" providerId="ADAL" clId="{C07452F4-F704-4F1F-BDA5-EDE039FC6E40}" dt="2024-03-05T04:32:55.171" v="102"/>
          <ac:spMkLst>
            <pc:docMk/>
            <pc:sldMk cId="2528163258" sldId="256"/>
            <ac:spMk id="4" creationId="{AD12ADE8-3E3D-1C83-1163-2E5263270868}"/>
          </ac:spMkLst>
        </pc:spChg>
        <pc:spChg chg="mod topLvl">
          <ac:chgData name="Chandan Parab" userId="c0d0346c-212b-4b92-bbcb-13ed90fb4d58" providerId="ADAL" clId="{C07452F4-F704-4F1F-BDA5-EDE039FC6E40}" dt="2024-03-06T16:03:30.385" v="3351" actId="164"/>
          <ac:spMkLst>
            <pc:docMk/>
            <pc:sldMk cId="2528163258" sldId="256"/>
            <ac:spMk id="5" creationId="{207637F3-29FD-4A76-F3B0-5166E83B9796}"/>
          </ac:spMkLst>
        </pc:spChg>
        <pc:spChg chg="add del mod">
          <ac:chgData name="Chandan Parab" userId="c0d0346c-212b-4b92-bbcb-13ed90fb4d58" providerId="ADAL" clId="{C07452F4-F704-4F1F-BDA5-EDE039FC6E40}" dt="2024-03-05T15:45:45.039" v="371"/>
          <ac:spMkLst>
            <pc:docMk/>
            <pc:sldMk cId="2528163258" sldId="256"/>
            <ac:spMk id="5" creationId="{C109C945-7804-EABE-28A8-3A2F4117CA3B}"/>
          </ac:spMkLst>
        </pc:spChg>
        <pc:spChg chg="del mod">
          <ac:chgData name="Chandan Parab" userId="c0d0346c-212b-4b92-bbcb-13ed90fb4d58" providerId="ADAL" clId="{C07452F4-F704-4F1F-BDA5-EDE039FC6E40}" dt="2024-03-05T04:32:57.670" v="103" actId="21"/>
          <ac:spMkLst>
            <pc:docMk/>
            <pc:sldMk cId="2528163258" sldId="256"/>
            <ac:spMk id="5" creationId="{C67F0EB2-915B-2EA1-F9EF-9054DF91876A}"/>
          </ac:spMkLst>
        </pc:spChg>
        <pc:spChg chg="mod topLvl">
          <ac:chgData name="Chandan Parab" userId="c0d0346c-212b-4b92-bbcb-13ed90fb4d58" providerId="ADAL" clId="{C07452F4-F704-4F1F-BDA5-EDE039FC6E40}" dt="2024-03-06T16:03:30.385" v="3351" actId="164"/>
          <ac:spMkLst>
            <pc:docMk/>
            <pc:sldMk cId="2528163258" sldId="256"/>
            <ac:spMk id="6" creationId="{0EECDC85-1CE2-1BA1-03FF-947D2A9F9A7C}"/>
          </ac:spMkLst>
        </pc:spChg>
        <pc:spChg chg="add del mod">
          <ac:chgData name="Chandan Parab" userId="c0d0346c-212b-4b92-bbcb-13ed90fb4d58" providerId="ADAL" clId="{C07452F4-F704-4F1F-BDA5-EDE039FC6E40}" dt="2024-03-05T15:46:19.605" v="377"/>
          <ac:spMkLst>
            <pc:docMk/>
            <pc:sldMk cId="2528163258" sldId="256"/>
            <ac:spMk id="6" creationId="{24B2D10A-F82A-559F-E622-93E661F666FF}"/>
          </ac:spMkLst>
        </pc:spChg>
        <pc:spChg chg="add del">
          <ac:chgData name="Chandan Parab" userId="c0d0346c-212b-4b92-bbcb-13ed90fb4d58" providerId="ADAL" clId="{C07452F4-F704-4F1F-BDA5-EDE039FC6E40}" dt="2024-03-05T15:46:19.605" v="377"/>
          <ac:spMkLst>
            <pc:docMk/>
            <pc:sldMk cId="2528163258" sldId="256"/>
            <ac:spMk id="7" creationId="{B0B7D6D7-211B-B786-9244-649A2EAA7308}"/>
          </ac:spMkLst>
        </pc:spChg>
        <pc:spChg chg="mod">
          <ac:chgData name="Chandan Parab" userId="c0d0346c-212b-4b92-bbcb-13ed90fb4d58" providerId="ADAL" clId="{C07452F4-F704-4F1F-BDA5-EDE039FC6E40}" dt="2024-03-05T15:46:09.933" v="375"/>
          <ac:spMkLst>
            <pc:docMk/>
            <pc:sldMk cId="2528163258" sldId="256"/>
            <ac:spMk id="8" creationId="{E322DE1A-C2F0-CAF2-5CF5-064ADB6C12E8}"/>
          </ac:spMkLst>
        </pc:spChg>
        <pc:spChg chg="del mod topLvl">
          <ac:chgData name="Chandan Parab" userId="c0d0346c-212b-4b92-bbcb-13ed90fb4d58" providerId="ADAL" clId="{C07452F4-F704-4F1F-BDA5-EDE039FC6E40}" dt="2024-03-05T16:46:07.422" v="2817" actId="478"/>
          <ac:spMkLst>
            <pc:docMk/>
            <pc:sldMk cId="2528163258" sldId="256"/>
            <ac:spMk id="9" creationId="{00B4A37D-A91C-0A57-1490-728F0440F54F}"/>
          </ac:spMkLst>
        </pc:spChg>
        <pc:spChg chg="mod topLvl">
          <ac:chgData name="Chandan Parab" userId="c0d0346c-212b-4b92-bbcb-13ed90fb4d58" providerId="ADAL" clId="{C07452F4-F704-4F1F-BDA5-EDE039FC6E40}" dt="2024-03-06T16:05:16.344" v="3381" actId="164"/>
          <ac:spMkLst>
            <pc:docMk/>
            <pc:sldMk cId="2528163258" sldId="256"/>
            <ac:spMk id="9" creationId="{CE632703-3AA3-5993-2D77-7F0CA6EAF819}"/>
          </ac:spMkLst>
        </pc:spChg>
        <pc:spChg chg="mod topLvl">
          <ac:chgData name="Chandan Parab" userId="c0d0346c-212b-4b92-bbcb-13ed90fb4d58" providerId="ADAL" clId="{C07452F4-F704-4F1F-BDA5-EDE039FC6E40}" dt="2024-03-06T16:05:16.344" v="3381" actId="164"/>
          <ac:spMkLst>
            <pc:docMk/>
            <pc:sldMk cId="2528163258" sldId="256"/>
            <ac:spMk id="10" creationId="{18BA39D2-948F-8757-C75C-B68E93F4AE82}"/>
          </ac:spMkLst>
        </pc:spChg>
        <pc:spChg chg="add del">
          <ac:chgData name="Chandan Parab" userId="c0d0346c-212b-4b92-bbcb-13ed90fb4d58" providerId="ADAL" clId="{C07452F4-F704-4F1F-BDA5-EDE039FC6E40}" dt="2024-03-05T15:47:09.901" v="387"/>
          <ac:spMkLst>
            <pc:docMk/>
            <pc:sldMk cId="2528163258" sldId="256"/>
            <ac:spMk id="10" creationId="{385EE76E-3C41-C3B5-9C49-D4C4A8745DD2}"/>
          </ac:spMkLst>
        </pc:spChg>
        <pc:spChg chg="mod topLvl">
          <ac:chgData name="Chandan Parab" userId="c0d0346c-212b-4b92-bbcb-13ed90fb4d58" providerId="ADAL" clId="{C07452F4-F704-4F1F-BDA5-EDE039FC6E40}" dt="2024-03-06T16:07:24.139" v="3402" actId="207"/>
          <ac:spMkLst>
            <pc:docMk/>
            <pc:sldMk cId="2528163258" sldId="256"/>
            <ac:spMk id="11" creationId="{87EABE2F-AD5A-C600-A09E-9199913E407E}"/>
          </ac:spMkLst>
        </pc:spChg>
        <pc:spChg chg="del mod">
          <ac:chgData name="Chandan Parab" userId="c0d0346c-212b-4b92-bbcb-13ed90fb4d58" providerId="ADAL" clId="{C07452F4-F704-4F1F-BDA5-EDE039FC6E40}" dt="2024-03-05T15:47:43.215" v="394" actId="478"/>
          <ac:spMkLst>
            <pc:docMk/>
            <pc:sldMk cId="2528163258" sldId="256"/>
            <ac:spMk id="11" creationId="{BC8E4D97-645C-22DA-6DF2-919FCE4D1BC4}"/>
          </ac:spMkLst>
        </pc:spChg>
        <pc:spChg chg="add del mod">
          <ac:chgData name="Chandan Parab" userId="c0d0346c-212b-4b92-bbcb-13ed90fb4d58" providerId="ADAL" clId="{C07452F4-F704-4F1F-BDA5-EDE039FC6E40}" dt="2024-03-05T15:47:44.919" v="395" actId="478"/>
          <ac:spMkLst>
            <pc:docMk/>
            <pc:sldMk cId="2528163258" sldId="256"/>
            <ac:spMk id="12" creationId="{42A98D7D-AF0E-0434-A557-0703E1BE6A11}"/>
          </ac:spMkLst>
        </pc:spChg>
        <pc:spChg chg="add del mod">
          <ac:chgData name="Chandan Parab" userId="c0d0346c-212b-4b92-bbcb-13ed90fb4d58" providerId="ADAL" clId="{C07452F4-F704-4F1F-BDA5-EDE039FC6E40}" dt="2024-03-05T15:47:39.009" v="392"/>
          <ac:spMkLst>
            <pc:docMk/>
            <pc:sldMk cId="2528163258" sldId="256"/>
            <ac:spMk id="13" creationId="{B3FA0F08-08C5-5EAF-995F-3E0F6B38FFC4}"/>
          </ac:spMkLst>
        </pc:spChg>
        <pc:spChg chg="add del mod">
          <ac:chgData name="Chandan Parab" userId="c0d0346c-212b-4b92-bbcb-13ed90fb4d58" providerId="ADAL" clId="{C07452F4-F704-4F1F-BDA5-EDE039FC6E40}" dt="2024-03-05T15:47:39.009" v="392"/>
          <ac:spMkLst>
            <pc:docMk/>
            <pc:sldMk cId="2528163258" sldId="256"/>
            <ac:spMk id="14" creationId="{A981C8DA-3B89-2CE7-2472-188E01732D9B}"/>
          </ac:spMkLst>
        </pc:spChg>
        <pc:spChg chg="del mod">
          <ac:chgData name="Chandan Parab" userId="c0d0346c-212b-4b92-bbcb-13ed90fb4d58" providerId="ADAL" clId="{C07452F4-F704-4F1F-BDA5-EDE039FC6E40}" dt="2024-03-05T15:48:25.823" v="434"/>
          <ac:spMkLst>
            <pc:docMk/>
            <pc:sldMk cId="2528163258" sldId="256"/>
            <ac:spMk id="15" creationId="{DEEC79D7-D596-891D-34BD-9C5F458C26E6}"/>
          </ac:spMkLst>
        </pc:spChg>
        <pc:spChg chg="add del">
          <ac:chgData name="Chandan Parab" userId="c0d0346c-212b-4b92-bbcb-13ed90fb4d58" providerId="ADAL" clId="{C07452F4-F704-4F1F-BDA5-EDE039FC6E40}" dt="2024-03-05T15:48:25.823" v="434"/>
          <ac:spMkLst>
            <pc:docMk/>
            <pc:sldMk cId="2528163258" sldId="256"/>
            <ac:spMk id="16" creationId="{F9BC6B65-0777-ECBC-79BA-8A0CFA9226DD}"/>
          </ac:spMkLst>
        </pc:spChg>
        <pc:spChg chg="add del mod topLvl">
          <ac:chgData name="Chandan Parab" userId="c0d0346c-212b-4b92-bbcb-13ed90fb4d58" providerId="ADAL" clId="{C07452F4-F704-4F1F-BDA5-EDE039FC6E40}" dt="2024-03-05T16:45:46.526" v="2812" actId="478"/>
          <ac:spMkLst>
            <pc:docMk/>
            <pc:sldMk cId="2528163258" sldId="256"/>
            <ac:spMk id="17" creationId="{2B856BBA-431A-20C6-4A19-5D35ABD11B70}"/>
          </ac:spMkLst>
        </pc:spChg>
        <pc:spChg chg="add del mod topLvl">
          <ac:chgData name="Chandan Parab" userId="c0d0346c-212b-4b92-bbcb-13ed90fb4d58" providerId="ADAL" clId="{C07452F4-F704-4F1F-BDA5-EDE039FC6E40}" dt="2024-03-06T16:07:07.488" v="3401" actId="478"/>
          <ac:spMkLst>
            <pc:docMk/>
            <pc:sldMk cId="2528163258" sldId="256"/>
            <ac:spMk id="18" creationId="{3955C3A7-E6F1-EAEB-2BAF-5D78681D8D93}"/>
          </ac:spMkLst>
        </pc:spChg>
        <pc:spChg chg="add mod ord topLvl">
          <ac:chgData name="Chandan Parab" userId="c0d0346c-212b-4b92-bbcb-13ed90fb4d58" providerId="ADAL" clId="{C07452F4-F704-4F1F-BDA5-EDE039FC6E40}" dt="2024-03-05T16:25:36.446" v="2055" actId="1076"/>
          <ac:spMkLst>
            <pc:docMk/>
            <pc:sldMk cId="2528163258" sldId="256"/>
            <ac:spMk id="19" creationId="{82FECB50-A5E0-1442-3068-5F0CEC016A26}"/>
          </ac:spMkLst>
        </pc:spChg>
        <pc:spChg chg="add del mod">
          <ac:chgData name="Chandan Parab" userId="c0d0346c-212b-4b92-bbcb-13ed90fb4d58" providerId="ADAL" clId="{C07452F4-F704-4F1F-BDA5-EDE039FC6E40}" dt="2024-03-05T16:04:14.506" v="1170"/>
          <ac:spMkLst>
            <pc:docMk/>
            <pc:sldMk cId="2528163258" sldId="256"/>
            <ac:spMk id="21" creationId="{D50565DD-C8CE-CF6B-8FE4-EF14539DA5E8}"/>
          </ac:spMkLst>
        </pc:spChg>
        <pc:spChg chg="add del">
          <ac:chgData name="Chandan Parab" userId="c0d0346c-212b-4b92-bbcb-13ed90fb4d58" providerId="ADAL" clId="{C07452F4-F704-4F1F-BDA5-EDE039FC6E40}" dt="2024-03-05T16:03:54.713" v="1165" actId="478"/>
          <ac:spMkLst>
            <pc:docMk/>
            <pc:sldMk cId="2528163258" sldId="256"/>
            <ac:spMk id="22" creationId="{F2E6B3D1-02FB-918A-45E7-7DB2E63E7173}"/>
          </ac:spMkLst>
        </pc:spChg>
        <pc:spChg chg="add del mod">
          <ac:chgData name="Chandan Parab" userId="c0d0346c-212b-4b92-bbcb-13ed90fb4d58" providerId="ADAL" clId="{C07452F4-F704-4F1F-BDA5-EDE039FC6E40}" dt="2024-03-05T16:04:14.506" v="1170"/>
          <ac:spMkLst>
            <pc:docMk/>
            <pc:sldMk cId="2528163258" sldId="256"/>
            <ac:spMk id="23" creationId="{24548069-0CAB-8AC5-37C9-70447D460D36}"/>
          </ac:spMkLst>
        </pc:spChg>
        <pc:spChg chg="del mod">
          <ac:chgData name="Chandan Parab" userId="c0d0346c-212b-4b92-bbcb-13ed90fb4d58" providerId="ADAL" clId="{C07452F4-F704-4F1F-BDA5-EDE039FC6E40}" dt="2024-03-05T16:04:34.246" v="1173"/>
          <ac:spMkLst>
            <pc:docMk/>
            <pc:sldMk cId="2528163258" sldId="256"/>
            <ac:spMk id="24" creationId="{82BB2767-DFA4-4C91-62AE-8EAD0121F220}"/>
          </ac:spMkLst>
        </pc:spChg>
        <pc:spChg chg="add del mod">
          <ac:chgData name="Chandan Parab" userId="c0d0346c-212b-4b92-bbcb-13ed90fb4d58" providerId="ADAL" clId="{C07452F4-F704-4F1F-BDA5-EDE039FC6E40}" dt="2024-03-05T16:04:34.246" v="1173"/>
          <ac:spMkLst>
            <pc:docMk/>
            <pc:sldMk cId="2528163258" sldId="256"/>
            <ac:spMk id="25" creationId="{D1BD1756-2500-163D-5B2C-004437012C12}"/>
          </ac:spMkLst>
        </pc:spChg>
        <pc:spChg chg="del mod">
          <ac:chgData name="Chandan Parab" userId="c0d0346c-212b-4b92-bbcb-13ed90fb4d58" providerId="ADAL" clId="{C07452F4-F704-4F1F-BDA5-EDE039FC6E40}" dt="2024-03-05T16:04:59.241" v="1176"/>
          <ac:spMkLst>
            <pc:docMk/>
            <pc:sldMk cId="2528163258" sldId="256"/>
            <ac:spMk id="26" creationId="{2515D918-F335-0FC7-9235-B50C20CE0908}"/>
          </ac:spMkLst>
        </pc:spChg>
        <pc:spChg chg="add del mod">
          <ac:chgData name="Chandan Parab" userId="c0d0346c-212b-4b92-bbcb-13ed90fb4d58" providerId="ADAL" clId="{C07452F4-F704-4F1F-BDA5-EDE039FC6E40}" dt="2024-03-05T16:04:59.241" v="1176"/>
          <ac:spMkLst>
            <pc:docMk/>
            <pc:sldMk cId="2528163258" sldId="256"/>
            <ac:spMk id="27" creationId="{C60F950A-6B34-8A4E-634B-4475393BA018}"/>
          </ac:spMkLst>
        </pc:spChg>
        <pc:spChg chg="del mod">
          <ac:chgData name="Chandan Parab" userId="c0d0346c-212b-4b92-bbcb-13ed90fb4d58" providerId="ADAL" clId="{C07452F4-F704-4F1F-BDA5-EDE039FC6E40}" dt="2024-03-05T16:07:05.550" v="1321" actId="478"/>
          <ac:spMkLst>
            <pc:docMk/>
            <pc:sldMk cId="2528163258" sldId="256"/>
            <ac:spMk id="28" creationId="{CF5F0759-E47F-033F-3585-4176BCBC2592}"/>
          </ac:spMkLst>
        </pc:spChg>
        <pc:spChg chg="add del mod">
          <ac:chgData name="Chandan Parab" userId="c0d0346c-212b-4b92-bbcb-13ed90fb4d58" providerId="ADAL" clId="{C07452F4-F704-4F1F-BDA5-EDE039FC6E40}" dt="2024-03-05T16:09:03.568" v="1335"/>
          <ac:spMkLst>
            <pc:docMk/>
            <pc:sldMk cId="2528163258" sldId="256"/>
            <ac:spMk id="29" creationId="{6CC4F0EA-CDB0-6F59-10F0-E35C77911D3C}"/>
          </ac:spMkLst>
        </pc:spChg>
        <pc:spChg chg="add del">
          <ac:chgData name="Chandan Parab" userId="c0d0346c-212b-4b92-bbcb-13ed90fb4d58" providerId="ADAL" clId="{C07452F4-F704-4F1F-BDA5-EDE039FC6E40}" dt="2024-03-05T16:09:03.568" v="1335"/>
          <ac:spMkLst>
            <pc:docMk/>
            <pc:sldMk cId="2528163258" sldId="256"/>
            <ac:spMk id="30" creationId="{4A6B6CE2-EB41-DE66-7456-18DD1664DBEE}"/>
          </ac:spMkLst>
        </pc:spChg>
        <pc:spChg chg="del mod">
          <ac:chgData name="Chandan Parab" userId="c0d0346c-212b-4b92-bbcb-13ed90fb4d58" providerId="ADAL" clId="{C07452F4-F704-4F1F-BDA5-EDE039FC6E40}" dt="2024-03-05T16:09:51.540" v="1395"/>
          <ac:spMkLst>
            <pc:docMk/>
            <pc:sldMk cId="2528163258" sldId="256"/>
            <ac:spMk id="31" creationId="{FEB50BC0-B20E-C8FE-FDA3-F403D1635FC8}"/>
          </ac:spMkLst>
        </pc:spChg>
        <pc:spChg chg="add del mod">
          <ac:chgData name="Chandan Parab" userId="c0d0346c-212b-4b92-bbcb-13ed90fb4d58" providerId="ADAL" clId="{C07452F4-F704-4F1F-BDA5-EDE039FC6E40}" dt="2024-03-05T16:09:51.540" v="1395"/>
          <ac:spMkLst>
            <pc:docMk/>
            <pc:sldMk cId="2528163258" sldId="256"/>
            <ac:spMk id="32" creationId="{5E3B4596-DFF5-B5C8-40A8-BC0853D374ED}"/>
          </ac:spMkLst>
        </pc:spChg>
        <pc:spChg chg="del mod">
          <ac:chgData name="Chandan Parab" userId="c0d0346c-212b-4b92-bbcb-13ed90fb4d58" providerId="ADAL" clId="{C07452F4-F704-4F1F-BDA5-EDE039FC6E40}" dt="2024-03-05T16:13:07.666" v="1866" actId="478"/>
          <ac:spMkLst>
            <pc:docMk/>
            <pc:sldMk cId="2528163258" sldId="256"/>
            <ac:spMk id="33" creationId="{80D10199-AA72-67CC-84B0-F41F8784A53E}"/>
          </ac:spMkLst>
        </pc:spChg>
        <pc:spChg chg="del mod ord topLvl">
          <ac:chgData name="Chandan Parab" userId="c0d0346c-212b-4b92-bbcb-13ed90fb4d58" providerId="ADAL" clId="{C07452F4-F704-4F1F-BDA5-EDE039FC6E40}" dt="2024-03-05T16:25:09.584" v="2045" actId="478"/>
          <ac:spMkLst>
            <pc:docMk/>
            <pc:sldMk cId="2528163258" sldId="256"/>
            <ac:spMk id="36" creationId="{A415FBCF-158D-8814-DFF1-02F3F3E08DD2}"/>
          </ac:spMkLst>
        </pc:spChg>
        <pc:spChg chg="mod ord topLvl">
          <ac:chgData name="Chandan Parab" userId="c0d0346c-212b-4b92-bbcb-13ed90fb4d58" providerId="ADAL" clId="{C07452F4-F704-4F1F-BDA5-EDE039FC6E40}" dt="2024-03-05T16:47:35.493" v="2829" actId="164"/>
          <ac:spMkLst>
            <pc:docMk/>
            <pc:sldMk cId="2528163258" sldId="256"/>
            <ac:spMk id="37" creationId="{71431D51-E302-E0A1-62DE-1BA7ABAD01CD}"/>
          </ac:spMkLst>
        </pc:spChg>
        <pc:spChg chg="del mod topLvl">
          <ac:chgData name="Chandan Parab" userId="c0d0346c-212b-4b92-bbcb-13ed90fb4d58" providerId="ADAL" clId="{C07452F4-F704-4F1F-BDA5-EDE039FC6E40}" dt="2024-03-05T16:15:19.779" v="1890" actId="478"/>
          <ac:spMkLst>
            <pc:docMk/>
            <pc:sldMk cId="2528163258" sldId="256"/>
            <ac:spMk id="38" creationId="{84417A42-BC5A-0CCC-C2C7-E807A2A459B2}"/>
          </ac:spMkLst>
        </pc:spChg>
        <pc:spChg chg="del mod topLvl">
          <ac:chgData name="Chandan Parab" userId="c0d0346c-212b-4b92-bbcb-13ed90fb4d58" providerId="ADAL" clId="{C07452F4-F704-4F1F-BDA5-EDE039FC6E40}" dt="2024-03-05T16:15:19.779" v="1890" actId="478"/>
          <ac:spMkLst>
            <pc:docMk/>
            <pc:sldMk cId="2528163258" sldId="256"/>
            <ac:spMk id="39" creationId="{0CA7FB69-B144-5D6C-E7BE-A3B6D9158A39}"/>
          </ac:spMkLst>
        </pc:spChg>
        <pc:spChg chg="del mod topLvl">
          <ac:chgData name="Chandan Parab" userId="c0d0346c-212b-4b92-bbcb-13ed90fb4d58" providerId="ADAL" clId="{C07452F4-F704-4F1F-BDA5-EDE039FC6E40}" dt="2024-03-05T16:15:19.779" v="1890" actId="478"/>
          <ac:spMkLst>
            <pc:docMk/>
            <pc:sldMk cId="2528163258" sldId="256"/>
            <ac:spMk id="40" creationId="{ED54FCAE-85D3-7C31-CD98-5E811CED2FAA}"/>
          </ac:spMkLst>
        </pc:spChg>
        <pc:spChg chg="add mod ord topLvl">
          <ac:chgData name="Chandan Parab" userId="c0d0346c-212b-4b92-bbcb-13ed90fb4d58" providerId="ADAL" clId="{C07452F4-F704-4F1F-BDA5-EDE039FC6E40}" dt="2024-03-05T16:47:35.493" v="2829" actId="164"/>
          <ac:spMkLst>
            <pc:docMk/>
            <pc:sldMk cId="2528163258" sldId="256"/>
            <ac:spMk id="41" creationId="{718280FB-EA7D-F908-C10C-3710F507541A}"/>
          </ac:spMkLst>
        </pc:spChg>
        <pc:spChg chg="add mod ord topLvl">
          <ac:chgData name="Chandan Parab" userId="c0d0346c-212b-4b92-bbcb-13ed90fb4d58" providerId="ADAL" clId="{C07452F4-F704-4F1F-BDA5-EDE039FC6E40}" dt="2024-03-05T16:47:35.493" v="2829" actId="164"/>
          <ac:spMkLst>
            <pc:docMk/>
            <pc:sldMk cId="2528163258" sldId="256"/>
            <ac:spMk id="42" creationId="{0E9C23B6-1FCA-E6A6-2476-F617507DAF0D}"/>
          </ac:spMkLst>
        </pc:spChg>
        <pc:spChg chg="add del mod">
          <ac:chgData name="Chandan Parab" userId="c0d0346c-212b-4b92-bbcb-13ed90fb4d58" providerId="ADAL" clId="{C07452F4-F704-4F1F-BDA5-EDE039FC6E40}" dt="2024-03-05T16:32:16.645" v="2181" actId="21"/>
          <ac:spMkLst>
            <pc:docMk/>
            <pc:sldMk cId="2528163258" sldId="256"/>
            <ac:spMk id="43" creationId="{ADF9BF04-D7C1-BE80-257B-8451AC4C0BE4}"/>
          </ac:spMkLst>
        </pc:spChg>
        <pc:spChg chg="add del mod">
          <ac:chgData name="Chandan Parab" userId="c0d0346c-212b-4b92-bbcb-13ed90fb4d58" providerId="ADAL" clId="{C07452F4-F704-4F1F-BDA5-EDE039FC6E40}" dt="2024-03-05T16:30:41.611" v="2169" actId="478"/>
          <ac:spMkLst>
            <pc:docMk/>
            <pc:sldMk cId="2528163258" sldId="256"/>
            <ac:spMk id="44" creationId="{A75B48E3-087C-6574-684E-44D2C1D5E0CD}"/>
          </ac:spMkLst>
        </pc:spChg>
        <pc:spChg chg="add mod">
          <ac:chgData name="Chandan Parab" userId="c0d0346c-212b-4b92-bbcb-13ed90fb4d58" providerId="ADAL" clId="{C07452F4-F704-4F1F-BDA5-EDE039FC6E40}" dt="2024-03-05T16:44:00.878" v="2793" actId="164"/>
          <ac:spMkLst>
            <pc:docMk/>
            <pc:sldMk cId="2528163258" sldId="256"/>
            <ac:spMk id="45" creationId="{999F7DC2-7FDE-F42D-CC91-35CB7747A172}"/>
          </ac:spMkLst>
        </pc:spChg>
        <pc:spChg chg="add mod ord">
          <ac:chgData name="Chandan Parab" userId="c0d0346c-212b-4b92-bbcb-13ed90fb4d58" providerId="ADAL" clId="{C07452F4-F704-4F1F-BDA5-EDE039FC6E40}" dt="2024-03-05T16:44:00.878" v="2793" actId="164"/>
          <ac:spMkLst>
            <pc:docMk/>
            <pc:sldMk cId="2528163258" sldId="256"/>
            <ac:spMk id="46" creationId="{281CA98F-FAC1-40F9-7007-DE3E264391DF}"/>
          </ac:spMkLst>
        </pc:spChg>
        <pc:spChg chg="add mod">
          <ac:chgData name="Chandan Parab" userId="c0d0346c-212b-4b92-bbcb-13ed90fb4d58" providerId="ADAL" clId="{C07452F4-F704-4F1F-BDA5-EDE039FC6E40}" dt="2024-03-05T16:44:00.878" v="2793" actId="164"/>
          <ac:spMkLst>
            <pc:docMk/>
            <pc:sldMk cId="2528163258" sldId="256"/>
            <ac:spMk id="47" creationId="{6199B316-D236-3D72-F815-EE62565E441E}"/>
          </ac:spMkLst>
        </pc:spChg>
        <pc:grpChg chg="add del mod">
          <ac:chgData name="Chandan Parab" userId="c0d0346c-212b-4b92-bbcb-13ed90fb4d58" providerId="ADAL" clId="{C07452F4-F704-4F1F-BDA5-EDE039FC6E40}" dt="2024-03-06T15:52:32.770" v="3336" actId="165"/>
          <ac:grpSpMkLst>
            <pc:docMk/>
            <pc:sldMk cId="2528163258" sldId="256"/>
            <ac:grpSpMk id="3" creationId="{8E899D45-0353-C8FA-05F6-20878114D40A}"/>
          </ac:grpSpMkLst>
        </pc:grpChg>
        <pc:grpChg chg="add mod">
          <ac:chgData name="Chandan Parab" userId="c0d0346c-212b-4b92-bbcb-13ed90fb4d58" providerId="ADAL" clId="{C07452F4-F704-4F1F-BDA5-EDE039FC6E40}" dt="2024-03-06T16:03:50.405" v="3356" actId="1076"/>
          <ac:grpSpMkLst>
            <pc:docMk/>
            <pc:sldMk cId="2528163258" sldId="256"/>
            <ac:grpSpMk id="7" creationId="{98AD8B33-38C2-D1E5-4AEF-9AF10F8A9692}"/>
          </ac:grpSpMkLst>
        </pc:grpChg>
        <pc:grpChg chg="add del mod">
          <ac:chgData name="Chandan Parab" userId="c0d0346c-212b-4b92-bbcb-13ed90fb4d58" providerId="ADAL" clId="{C07452F4-F704-4F1F-BDA5-EDE039FC6E40}" dt="2024-03-06T16:04:08.426" v="3361" actId="165"/>
          <ac:grpSpMkLst>
            <pc:docMk/>
            <pc:sldMk cId="2528163258" sldId="256"/>
            <ac:grpSpMk id="8" creationId="{94F528EB-F83F-D9A2-223A-9CBF4E184F3A}"/>
          </ac:grpSpMkLst>
        </pc:grpChg>
        <pc:grpChg chg="add mod">
          <ac:chgData name="Chandan Parab" userId="c0d0346c-212b-4b92-bbcb-13ed90fb4d58" providerId="ADAL" clId="{C07452F4-F704-4F1F-BDA5-EDE039FC6E40}" dt="2024-03-06T16:05:29.091" v="3384" actId="1076"/>
          <ac:grpSpMkLst>
            <pc:docMk/>
            <pc:sldMk cId="2528163258" sldId="256"/>
            <ac:grpSpMk id="12" creationId="{C39A2824-AF49-8DDE-94C7-6E792855EE37}"/>
          </ac:grpSpMkLst>
        </pc:grpChg>
        <pc:grpChg chg="add del mod">
          <ac:chgData name="Chandan Parab" userId="c0d0346c-212b-4b92-bbcb-13ed90fb4d58" providerId="ADAL" clId="{C07452F4-F704-4F1F-BDA5-EDE039FC6E40}" dt="2024-03-05T16:02:36.972" v="1152" actId="165"/>
          <ac:grpSpMkLst>
            <pc:docMk/>
            <pc:sldMk cId="2528163258" sldId="256"/>
            <ac:grpSpMk id="20" creationId="{98E0F4CA-ADA9-28AB-1F08-27EF19F07CFA}"/>
          </ac:grpSpMkLst>
        </pc:grpChg>
        <pc:grpChg chg="add del mod">
          <ac:chgData name="Chandan Parab" userId="c0d0346c-212b-4b92-bbcb-13ed90fb4d58" providerId="ADAL" clId="{C07452F4-F704-4F1F-BDA5-EDE039FC6E40}" dt="2024-03-05T16:25:16.263" v="2046" actId="165"/>
          <ac:grpSpMkLst>
            <pc:docMk/>
            <pc:sldMk cId="2528163258" sldId="256"/>
            <ac:grpSpMk id="34" creationId="{6EBD09A9-9C92-B759-526E-638FEFF9B6B8}"/>
          </ac:grpSpMkLst>
        </pc:grpChg>
        <pc:grpChg chg="add del mod">
          <ac:chgData name="Chandan Parab" userId="c0d0346c-212b-4b92-bbcb-13ed90fb4d58" providerId="ADAL" clId="{C07452F4-F704-4F1F-BDA5-EDE039FC6E40}" dt="2024-03-05T16:14:31.555" v="1884" actId="165"/>
          <ac:grpSpMkLst>
            <pc:docMk/>
            <pc:sldMk cId="2528163258" sldId="256"/>
            <ac:grpSpMk id="35" creationId="{425445CE-45E1-5BB3-751A-62F8519194AF}"/>
          </ac:grpSpMkLst>
        </pc:grpChg>
        <pc:grpChg chg="add mod">
          <ac:chgData name="Chandan Parab" userId="c0d0346c-212b-4b92-bbcb-13ed90fb4d58" providerId="ADAL" clId="{C07452F4-F704-4F1F-BDA5-EDE039FC6E40}" dt="2024-03-06T16:05:36.240" v="3385" actId="1076"/>
          <ac:grpSpMkLst>
            <pc:docMk/>
            <pc:sldMk cId="2528163258" sldId="256"/>
            <ac:grpSpMk id="48" creationId="{91DCA169-02D0-B138-41A2-E7D9892FA7EC}"/>
          </ac:grpSpMkLst>
        </pc:grpChg>
        <pc:grpChg chg="add del mod">
          <ac:chgData name="Chandan Parab" userId="c0d0346c-212b-4b92-bbcb-13ed90fb4d58" providerId="ADAL" clId="{C07452F4-F704-4F1F-BDA5-EDE039FC6E40}" dt="2024-03-05T16:47:00.993" v="2821" actId="165"/>
          <ac:grpSpMkLst>
            <pc:docMk/>
            <pc:sldMk cId="2528163258" sldId="256"/>
            <ac:grpSpMk id="49" creationId="{FEB7C381-1F62-99FA-C128-A1346B287748}"/>
          </ac:grpSpMkLst>
        </pc:grpChg>
        <pc:grpChg chg="add mod">
          <ac:chgData name="Chandan Parab" userId="c0d0346c-212b-4b92-bbcb-13ed90fb4d58" providerId="ADAL" clId="{C07452F4-F704-4F1F-BDA5-EDE039FC6E40}" dt="2024-03-06T16:05:42.663" v="3386" actId="1076"/>
          <ac:grpSpMkLst>
            <pc:docMk/>
            <pc:sldMk cId="2528163258" sldId="256"/>
            <ac:grpSpMk id="50" creationId="{73FBF19A-3F12-28E1-E424-D6C10CC98D45}"/>
          </ac:grpSpMkLst>
        </pc:grpChg>
      </pc:sldChg>
      <pc:sldChg chg="addSp delSp modSp mod setBg">
        <pc:chgData name="Chandan Parab" userId="c0d0346c-212b-4b92-bbcb-13ed90fb4d58" providerId="ADAL" clId="{C07452F4-F704-4F1F-BDA5-EDE039FC6E40}" dt="2024-03-05T04:44:11.686" v="242" actId="692"/>
        <pc:sldMkLst>
          <pc:docMk/>
          <pc:sldMk cId="534312236" sldId="257"/>
        </pc:sldMkLst>
        <pc:spChg chg="mod">
          <ac:chgData name="Chandan Parab" userId="c0d0346c-212b-4b92-bbcb-13ed90fb4d58" providerId="ADAL" clId="{C07452F4-F704-4F1F-BDA5-EDE039FC6E40}" dt="2024-03-05T04:34:04.228" v="158" actId="1037"/>
          <ac:spMkLst>
            <pc:docMk/>
            <pc:sldMk cId="534312236" sldId="257"/>
            <ac:spMk id="2" creationId="{34073F15-1513-D90A-C111-7C6707FB6BE1}"/>
          </ac:spMkLst>
        </pc:spChg>
        <pc:spChg chg="mod">
          <ac:chgData name="Chandan Parab" userId="c0d0346c-212b-4b92-bbcb-13ed90fb4d58" providerId="ADAL" clId="{C07452F4-F704-4F1F-BDA5-EDE039FC6E40}" dt="2024-03-05T04:37:33.569" v="180" actId="207"/>
          <ac:spMkLst>
            <pc:docMk/>
            <pc:sldMk cId="534312236" sldId="257"/>
            <ac:spMk id="3" creationId="{5CCB79AC-F15D-63EC-3B66-FDD64892F8FD}"/>
          </ac:spMkLst>
        </pc:spChg>
        <pc:spChg chg="add del mod">
          <ac:chgData name="Chandan Parab" userId="c0d0346c-212b-4b92-bbcb-13ed90fb4d58" providerId="ADAL" clId="{C07452F4-F704-4F1F-BDA5-EDE039FC6E40}" dt="2024-03-05T04:27:04.183" v="15"/>
          <ac:spMkLst>
            <pc:docMk/>
            <pc:sldMk cId="534312236" sldId="257"/>
            <ac:spMk id="4" creationId="{9433C85E-41FC-EBFE-C143-BB2C840CF64F}"/>
          </ac:spMkLst>
        </pc:spChg>
        <pc:spChg chg="add del mod">
          <ac:chgData name="Chandan Parab" userId="c0d0346c-212b-4b92-bbcb-13ed90fb4d58" providerId="ADAL" clId="{C07452F4-F704-4F1F-BDA5-EDE039FC6E40}" dt="2024-03-05T04:27:04.183" v="15"/>
          <ac:spMkLst>
            <pc:docMk/>
            <pc:sldMk cId="534312236" sldId="257"/>
            <ac:spMk id="5" creationId="{D34619EE-39DC-F1AF-14E3-FF250D2CC0EF}"/>
          </ac:spMkLst>
        </pc:spChg>
        <pc:spChg chg="mod">
          <ac:chgData name="Chandan Parab" userId="c0d0346c-212b-4b92-bbcb-13ed90fb4d58" providerId="ADAL" clId="{C07452F4-F704-4F1F-BDA5-EDE039FC6E40}" dt="2024-03-05T04:29:19.961" v="68" actId="164"/>
          <ac:spMkLst>
            <pc:docMk/>
            <pc:sldMk cId="534312236" sldId="257"/>
            <ac:spMk id="6" creationId="{445D6218-C5DD-D5AF-4D28-D0B1C734F0F8}"/>
          </ac:spMkLst>
        </pc:spChg>
        <pc:spChg chg="add del mod">
          <ac:chgData name="Chandan Parab" userId="c0d0346c-212b-4b92-bbcb-13ed90fb4d58" providerId="ADAL" clId="{C07452F4-F704-4F1F-BDA5-EDE039FC6E40}" dt="2024-03-05T04:28:00.135" v="23"/>
          <ac:spMkLst>
            <pc:docMk/>
            <pc:sldMk cId="534312236" sldId="257"/>
            <ac:spMk id="7" creationId="{44FA017A-9C8A-B7D7-089E-943E60857B45}"/>
          </ac:spMkLst>
        </pc:spChg>
        <pc:spChg chg="mod">
          <ac:chgData name="Chandan Parab" userId="c0d0346c-212b-4b92-bbcb-13ed90fb4d58" providerId="ADAL" clId="{C07452F4-F704-4F1F-BDA5-EDE039FC6E40}" dt="2024-03-05T04:29:19.961" v="68" actId="164"/>
          <ac:spMkLst>
            <pc:docMk/>
            <pc:sldMk cId="534312236" sldId="257"/>
            <ac:spMk id="8" creationId="{EFC42480-9604-584E-C650-50BE5065562D}"/>
          </ac:spMkLst>
        </pc:spChg>
        <pc:spChg chg="mod ord">
          <ac:chgData name="Chandan Parab" userId="c0d0346c-212b-4b92-bbcb-13ed90fb4d58" providerId="ADAL" clId="{C07452F4-F704-4F1F-BDA5-EDE039FC6E40}" dt="2024-03-05T04:29:19.961" v="68" actId="164"/>
          <ac:spMkLst>
            <pc:docMk/>
            <pc:sldMk cId="534312236" sldId="257"/>
            <ac:spMk id="10" creationId="{9BFDB0E3-7BE8-CD42-E73C-DCAEDC82B432}"/>
          </ac:spMkLst>
        </pc:spChg>
        <pc:spChg chg="mod">
          <ac:chgData name="Chandan Parab" userId="c0d0346c-212b-4b92-bbcb-13ed90fb4d58" providerId="ADAL" clId="{C07452F4-F704-4F1F-BDA5-EDE039FC6E40}" dt="2024-03-05T04:29:49.814" v="71"/>
          <ac:spMkLst>
            <pc:docMk/>
            <pc:sldMk cId="534312236" sldId="257"/>
            <ac:spMk id="12" creationId="{E5356DF1-20ED-08A8-CFE4-75DD4269DF87}"/>
          </ac:spMkLst>
        </pc:spChg>
        <pc:spChg chg="mod">
          <ac:chgData name="Chandan Parab" userId="c0d0346c-212b-4b92-bbcb-13ed90fb4d58" providerId="ADAL" clId="{C07452F4-F704-4F1F-BDA5-EDE039FC6E40}" dt="2024-03-05T04:29:49.814" v="71"/>
          <ac:spMkLst>
            <pc:docMk/>
            <pc:sldMk cId="534312236" sldId="257"/>
            <ac:spMk id="13" creationId="{3486A15C-CBF4-0502-A8B3-E91CC7F5628E}"/>
          </ac:spMkLst>
        </pc:spChg>
        <pc:spChg chg="mod">
          <ac:chgData name="Chandan Parab" userId="c0d0346c-212b-4b92-bbcb-13ed90fb4d58" providerId="ADAL" clId="{C07452F4-F704-4F1F-BDA5-EDE039FC6E40}" dt="2024-03-05T04:29:49.814" v="71"/>
          <ac:spMkLst>
            <pc:docMk/>
            <pc:sldMk cId="534312236" sldId="257"/>
            <ac:spMk id="14" creationId="{360F9439-8C83-BC6A-5D02-B3F88B1881A7}"/>
          </ac:spMkLst>
        </pc:spChg>
        <pc:spChg chg="mod">
          <ac:chgData name="Chandan Parab" userId="c0d0346c-212b-4b92-bbcb-13ed90fb4d58" providerId="ADAL" clId="{C07452F4-F704-4F1F-BDA5-EDE039FC6E40}" dt="2024-03-05T04:29:19.961" v="68" actId="164"/>
          <ac:spMkLst>
            <pc:docMk/>
            <pc:sldMk cId="534312236" sldId="257"/>
            <ac:spMk id="15" creationId="{4072C3E0-12A3-5E58-4A8E-18C8222437EF}"/>
          </ac:spMkLst>
        </pc:spChg>
        <pc:spChg chg="del">
          <ac:chgData name="Chandan Parab" userId="c0d0346c-212b-4b92-bbcb-13ed90fb4d58" providerId="ADAL" clId="{C07452F4-F704-4F1F-BDA5-EDE039FC6E40}" dt="2024-03-05T04:25:20.386" v="3" actId="478"/>
          <ac:spMkLst>
            <pc:docMk/>
            <pc:sldMk cId="534312236" sldId="257"/>
            <ac:spMk id="16" creationId="{A17D0717-E0C1-DF1E-672D-1335EF8BF5F7}"/>
          </ac:spMkLst>
        </pc:spChg>
        <pc:spChg chg="del mod">
          <ac:chgData name="Chandan Parab" userId="c0d0346c-212b-4b92-bbcb-13ed90fb4d58" providerId="ADAL" clId="{C07452F4-F704-4F1F-BDA5-EDE039FC6E40}" dt="2024-03-05T04:28:00.135" v="23"/>
          <ac:spMkLst>
            <pc:docMk/>
            <pc:sldMk cId="534312236" sldId="257"/>
            <ac:spMk id="17" creationId="{00F42E13-759C-2681-DCB7-A94DBEC0C455}"/>
          </ac:spMkLst>
        </pc:spChg>
        <pc:spChg chg="mod">
          <ac:chgData name="Chandan Parab" userId="c0d0346c-212b-4b92-bbcb-13ed90fb4d58" providerId="ADAL" clId="{C07452F4-F704-4F1F-BDA5-EDE039FC6E40}" dt="2024-03-05T04:29:49.814" v="71"/>
          <ac:spMkLst>
            <pc:docMk/>
            <pc:sldMk cId="534312236" sldId="257"/>
            <ac:spMk id="18" creationId="{148DD041-DC39-FFA2-27A3-502F196DE0D8}"/>
          </ac:spMkLst>
        </pc:spChg>
        <pc:spChg chg="mod">
          <ac:chgData name="Chandan Parab" userId="c0d0346c-212b-4b92-bbcb-13ed90fb4d58" providerId="ADAL" clId="{C07452F4-F704-4F1F-BDA5-EDE039FC6E40}" dt="2024-03-05T04:29:55.851" v="73"/>
          <ac:spMkLst>
            <pc:docMk/>
            <pc:sldMk cId="534312236" sldId="257"/>
            <ac:spMk id="21" creationId="{3FD66567-7C9B-6A9D-7016-B69BDAD912A8}"/>
          </ac:spMkLst>
        </pc:spChg>
        <pc:spChg chg="mod">
          <ac:chgData name="Chandan Parab" userId="c0d0346c-212b-4b92-bbcb-13ed90fb4d58" providerId="ADAL" clId="{C07452F4-F704-4F1F-BDA5-EDE039FC6E40}" dt="2024-03-05T04:29:55.851" v="73"/>
          <ac:spMkLst>
            <pc:docMk/>
            <pc:sldMk cId="534312236" sldId="257"/>
            <ac:spMk id="22" creationId="{EFDEDA38-76CE-A856-313D-D05ECB5B6DC7}"/>
          </ac:spMkLst>
        </pc:spChg>
        <pc:spChg chg="mod">
          <ac:chgData name="Chandan Parab" userId="c0d0346c-212b-4b92-bbcb-13ed90fb4d58" providerId="ADAL" clId="{C07452F4-F704-4F1F-BDA5-EDE039FC6E40}" dt="2024-03-05T04:29:55.851" v="73"/>
          <ac:spMkLst>
            <pc:docMk/>
            <pc:sldMk cId="534312236" sldId="257"/>
            <ac:spMk id="23" creationId="{D636F0B3-75B8-22C1-B5F3-598597B9D506}"/>
          </ac:spMkLst>
        </pc:spChg>
        <pc:spChg chg="mod">
          <ac:chgData name="Chandan Parab" userId="c0d0346c-212b-4b92-bbcb-13ed90fb4d58" providerId="ADAL" clId="{C07452F4-F704-4F1F-BDA5-EDE039FC6E40}" dt="2024-03-05T04:29:55.851" v="73"/>
          <ac:spMkLst>
            <pc:docMk/>
            <pc:sldMk cId="534312236" sldId="257"/>
            <ac:spMk id="24" creationId="{205C9B9E-7D2B-EBE5-CE04-ACEFB881F288}"/>
          </ac:spMkLst>
        </pc:spChg>
        <pc:spChg chg="mod">
          <ac:chgData name="Chandan Parab" userId="c0d0346c-212b-4b92-bbcb-13ed90fb4d58" providerId="ADAL" clId="{C07452F4-F704-4F1F-BDA5-EDE039FC6E40}" dt="2024-03-05T04:30:02.118" v="75"/>
          <ac:spMkLst>
            <pc:docMk/>
            <pc:sldMk cId="534312236" sldId="257"/>
            <ac:spMk id="27" creationId="{08634519-3826-7C28-E091-27A1516B1D4B}"/>
          </ac:spMkLst>
        </pc:spChg>
        <pc:spChg chg="mod">
          <ac:chgData name="Chandan Parab" userId="c0d0346c-212b-4b92-bbcb-13ed90fb4d58" providerId="ADAL" clId="{C07452F4-F704-4F1F-BDA5-EDE039FC6E40}" dt="2024-03-05T04:30:02.118" v="75"/>
          <ac:spMkLst>
            <pc:docMk/>
            <pc:sldMk cId="534312236" sldId="257"/>
            <ac:spMk id="28" creationId="{7FE619F4-C30C-F414-D5BE-FA7F14B0A7A8}"/>
          </ac:spMkLst>
        </pc:spChg>
        <pc:spChg chg="mod">
          <ac:chgData name="Chandan Parab" userId="c0d0346c-212b-4b92-bbcb-13ed90fb4d58" providerId="ADAL" clId="{C07452F4-F704-4F1F-BDA5-EDE039FC6E40}" dt="2024-03-05T04:30:02.118" v="75"/>
          <ac:spMkLst>
            <pc:docMk/>
            <pc:sldMk cId="534312236" sldId="257"/>
            <ac:spMk id="29" creationId="{F1ECDC2E-049E-B62E-FBFE-C29F397EC7CB}"/>
          </ac:spMkLst>
        </pc:spChg>
        <pc:spChg chg="mod">
          <ac:chgData name="Chandan Parab" userId="c0d0346c-212b-4b92-bbcb-13ed90fb4d58" providerId="ADAL" clId="{C07452F4-F704-4F1F-BDA5-EDE039FC6E40}" dt="2024-03-05T04:30:02.118" v="75"/>
          <ac:spMkLst>
            <pc:docMk/>
            <pc:sldMk cId="534312236" sldId="257"/>
            <ac:spMk id="30" creationId="{32465DCC-5992-35B4-C7A1-FC96A87CB43A}"/>
          </ac:spMkLst>
        </pc:spChg>
        <pc:spChg chg="add del mod">
          <ac:chgData name="Chandan Parab" userId="c0d0346c-212b-4b92-bbcb-13ed90fb4d58" providerId="ADAL" clId="{C07452F4-F704-4F1F-BDA5-EDE039FC6E40}" dt="2024-03-05T04:32:03.755" v="94" actId="21"/>
          <ac:spMkLst>
            <pc:docMk/>
            <pc:sldMk cId="534312236" sldId="257"/>
            <ac:spMk id="32" creationId="{F912605A-721E-F30E-95B4-4D12C3808EDD}"/>
          </ac:spMkLst>
        </pc:spChg>
        <pc:spChg chg="add mod">
          <ac:chgData name="Chandan Parab" userId="c0d0346c-212b-4b92-bbcb-13ed90fb4d58" providerId="ADAL" clId="{C07452F4-F704-4F1F-BDA5-EDE039FC6E40}" dt="2024-03-05T04:43:55.931" v="241" actId="207"/>
          <ac:spMkLst>
            <pc:docMk/>
            <pc:sldMk cId="534312236" sldId="257"/>
            <ac:spMk id="33" creationId="{2123B081-B440-7EF9-3EF3-72629DC38084}"/>
          </ac:spMkLst>
        </pc:spChg>
        <pc:spChg chg="add mod">
          <ac:chgData name="Chandan Parab" userId="c0d0346c-212b-4b92-bbcb-13ed90fb4d58" providerId="ADAL" clId="{C07452F4-F704-4F1F-BDA5-EDE039FC6E40}" dt="2024-03-05T04:34:43.335" v="162" actId="1076"/>
          <ac:spMkLst>
            <pc:docMk/>
            <pc:sldMk cId="534312236" sldId="257"/>
            <ac:spMk id="34" creationId="{EC9127E5-0D40-A32D-28C4-4E1DF218D364}"/>
          </ac:spMkLst>
        </pc:spChg>
        <pc:spChg chg="add mod">
          <ac:chgData name="Chandan Parab" userId="c0d0346c-212b-4b92-bbcb-13ed90fb4d58" providerId="ADAL" clId="{C07452F4-F704-4F1F-BDA5-EDE039FC6E40}" dt="2024-03-05T04:34:43.335" v="162" actId="1076"/>
          <ac:spMkLst>
            <pc:docMk/>
            <pc:sldMk cId="534312236" sldId="257"/>
            <ac:spMk id="35" creationId="{119FEC25-9C5C-03EC-A9FB-BFA29FDC1C03}"/>
          </ac:spMkLst>
        </pc:spChg>
        <pc:spChg chg="add mod">
          <ac:chgData name="Chandan Parab" userId="c0d0346c-212b-4b92-bbcb-13ed90fb4d58" providerId="ADAL" clId="{C07452F4-F704-4F1F-BDA5-EDE039FC6E40}" dt="2024-03-05T04:34:47.685" v="164" actId="1076"/>
          <ac:spMkLst>
            <pc:docMk/>
            <pc:sldMk cId="534312236" sldId="257"/>
            <ac:spMk id="36" creationId="{A583728A-C4F9-672E-2D3A-E453FBF2350C}"/>
          </ac:spMkLst>
        </pc:spChg>
        <pc:spChg chg="add mod">
          <ac:chgData name="Chandan Parab" userId="c0d0346c-212b-4b92-bbcb-13ed90fb4d58" providerId="ADAL" clId="{C07452F4-F704-4F1F-BDA5-EDE039FC6E40}" dt="2024-03-05T04:34:47.685" v="164" actId="1076"/>
          <ac:spMkLst>
            <pc:docMk/>
            <pc:sldMk cId="534312236" sldId="257"/>
            <ac:spMk id="37" creationId="{EBD904DA-69E1-B96D-A5C5-434675ACE354}"/>
          </ac:spMkLst>
        </pc:spChg>
        <pc:spChg chg="add mod">
          <ac:chgData name="Chandan Parab" userId="c0d0346c-212b-4b92-bbcb-13ed90fb4d58" providerId="ADAL" clId="{C07452F4-F704-4F1F-BDA5-EDE039FC6E40}" dt="2024-03-05T04:34:53.230" v="166" actId="1076"/>
          <ac:spMkLst>
            <pc:docMk/>
            <pc:sldMk cId="534312236" sldId="257"/>
            <ac:spMk id="38" creationId="{B4128302-06A7-48A4-E851-2ABE7806F949}"/>
          </ac:spMkLst>
        </pc:spChg>
        <pc:spChg chg="add mod">
          <ac:chgData name="Chandan Parab" userId="c0d0346c-212b-4b92-bbcb-13ed90fb4d58" providerId="ADAL" clId="{C07452F4-F704-4F1F-BDA5-EDE039FC6E40}" dt="2024-03-05T04:34:53.230" v="166" actId="1076"/>
          <ac:spMkLst>
            <pc:docMk/>
            <pc:sldMk cId="534312236" sldId="257"/>
            <ac:spMk id="39" creationId="{1CAC4D3B-2462-114D-75D8-45E448341893}"/>
          </ac:spMkLst>
        </pc:spChg>
        <pc:spChg chg="add mod">
          <ac:chgData name="Chandan Parab" userId="c0d0346c-212b-4b92-bbcb-13ed90fb4d58" providerId="ADAL" clId="{C07452F4-F704-4F1F-BDA5-EDE039FC6E40}" dt="2024-03-05T04:35:08.067" v="168" actId="1076"/>
          <ac:spMkLst>
            <pc:docMk/>
            <pc:sldMk cId="534312236" sldId="257"/>
            <ac:spMk id="40" creationId="{E3D2CE17-C55A-7A3E-67ED-2E91840E2F01}"/>
          </ac:spMkLst>
        </pc:spChg>
        <pc:spChg chg="add mod">
          <ac:chgData name="Chandan Parab" userId="c0d0346c-212b-4b92-bbcb-13ed90fb4d58" providerId="ADAL" clId="{C07452F4-F704-4F1F-BDA5-EDE039FC6E40}" dt="2024-03-05T04:35:08.067" v="168" actId="1076"/>
          <ac:spMkLst>
            <pc:docMk/>
            <pc:sldMk cId="534312236" sldId="257"/>
            <ac:spMk id="41" creationId="{66AD5F31-7247-0E0D-9E00-CF8243A8187A}"/>
          </ac:spMkLst>
        </pc:spChg>
        <pc:spChg chg="add del">
          <ac:chgData name="Chandan Parab" userId="c0d0346c-212b-4b92-bbcb-13ed90fb4d58" providerId="ADAL" clId="{C07452F4-F704-4F1F-BDA5-EDE039FC6E40}" dt="2024-03-05T04:36:09.717" v="170" actId="478"/>
          <ac:spMkLst>
            <pc:docMk/>
            <pc:sldMk cId="534312236" sldId="257"/>
            <ac:spMk id="42" creationId="{EEDD6FE9-4BBF-59C6-C58E-53D40103F2B3}"/>
          </ac:spMkLst>
        </pc:spChg>
        <pc:grpChg chg="add mod">
          <ac:chgData name="Chandan Parab" userId="c0d0346c-212b-4b92-bbcb-13ed90fb4d58" providerId="ADAL" clId="{C07452F4-F704-4F1F-BDA5-EDE039FC6E40}" dt="2024-03-05T04:30:49.122" v="84" actId="1076"/>
          <ac:grpSpMkLst>
            <pc:docMk/>
            <pc:sldMk cId="534312236" sldId="257"/>
            <ac:grpSpMk id="9" creationId="{E7144448-30FE-C732-F49F-D11014B6206E}"/>
          </ac:grpSpMkLst>
        </pc:grpChg>
        <pc:grpChg chg="add mod">
          <ac:chgData name="Chandan Parab" userId="c0d0346c-212b-4b92-bbcb-13ed90fb4d58" providerId="ADAL" clId="{C07452F4-F704-4F1F-BDA5-EDE039FC6E40}" dt="2024-03-05T04:30:49.122" v="84" actId="1076"/>
          <ac:grpSpMkLst>
            <pc:docMk/>
            <pc:sldMk cId="534312236" sldId="257"/>
            <ac:grpSpMk id="11" creationId="{1BA9F784-5164-4723-70CC-DFC29E0035DE}"/>
          </ac:grpSpMkLst>
        </pc:grpChg>
        <pc:grpChg chg="add mod">
          <ac:chgData name="Chandan Parab" userId="c0d0346c-212b-4b92-bbcb-13ed90fb4d58" providerId="ADAL" clId="{C07452F4-F704-4F1F-BDA5-EDE039FC6E40}" dt="2024-03-05T04:30:49.122" v="84" actId="1076"/>
          <ac:grpSpMkLst>
            <pc:docMk/>
            <pc:sldMk cId="534312236" sldId="257"/>
            <ac:grpSpMk id="20" creationId="{02B065BC-28E0-84F9-C784-7E09453C8A50}"/>
          </ac:grpSpMkLst>
        </pc:grpChg>
        <pc:grpChg chg="add mod">
          <ac:chgData name="Chandan Parab" userId="c0d0346c-212b-4b92-bbcb-13ed90fb4d58" providerId="ADAL" clId="{C07452F4-F704-4F1F-BDA5-EDE039FC6E40}" dt="2024-03-05T04:30:49.122" v="84" actId="1076"/>
          <ac:grpSpMkLst>
            <pc:docMk/>
            <pc:sldMk cId="534312236" sldId="257"/>
            <ac:grpSpMk id="26" creationId="{8FCB87F7-1D1D-F250-241A-BF1C7D8AAA9D}"/>
          </ac:grpSpMkLst>
        </pc:grpChg>
        <pc:picChg chg="mod">
          <ac:chgData name="Chandan Parab" userId="c0d0346c-212b-4b92-bbcb-13ed90fb4d58" providerId="ADAL" clId="{C07452F4-F704-4F1F-BDA5-EDE039FC6E40}" dt="2024-03-05T04:29:49.814" v="71"/>
          <ac:picMkLst>
            <pc:docMk/>
            <pc:sldMk cId="534312236" sldId="257"/>
            <ac:picMk id="19" creationId="{5D88F8A6-08D0-CB0C-FD3A-283077E1634B}"/>
          </ac:picMkLst>
        </pc:picChg>
        <pc:picChg chg="mod">
          <ac:chgData name="Chandan Parab" userId="c0d0346c-212b-4b92-bbcb-13ed90fb4d58" providerId="ADAL" clId="{C07452F4-F704-4F1F-BDA5-EDE039FC6E40}" dt="2024-03-05T04:29:55.851" v="73"/>
          <ac:picMkLst>
            <pc:docMk/>
            <pc:sldMk cId="534312236" sldId="257"/>
            <ac:picMk id="25" creationId="{E9BA939D-1205-9D01-17CA-CB1F87DB0F25}"/>
          </ac:picMkLst>
        </pc:picChg>
        <pc:picChg chg="mod">
          <ac:chgData name="Chandan Parab" userId="c0d0346c-212b-4b92-bbcb-13ed90fb4d58" providerId="ADAL" clId="{C07452F4-F704-4F1F-BDA5-EDE039FC6E40}" dt="2024-03-05T04:30:02.118" v="75"/>
          <ac:picMkLst>
            <pc:docMk/>
            <pc:sldMk cId="534312236" sldId="257"/>
            <ac:picMk id="31" creationId="{1D049B75-14A3-F339-C764-0A3584DD00FC}"/>
          </ac:picMkLst>
        </pc:picChg>
        <pc:picChg chg="add mod">
          <ac:chgData name="Chandan Parab" userId="c0d0346c-212b-4b92-bbcb-13ed90fb4d58" providerId="ADAL" clId="{C07452F4-F704-4F1F-BDA5-EDE039FC6E40}" dt="2024-03-05T04:42:49.401" v="237" actId="12788"/>
          <ac:picMkLst>
            <pc:docMk/>
            <pc:sldMk cId="534312236" sldId="257"/>
            <ac:picMk id="66" creationId="{D3492C33-94D6-7450-D397-19F1E3164998}"/>
          </ac:picMkLst>
        </pc:picChg>
        <pc:picChg chg="mod ord">
          <ac:chgData name="Chandan Parab" userId="c0d0346c-212b-4b92-bbcb-13ed90fb4d58" providerId="ADAL" clId="{C07452F4-F704-4F1F-BDA5-EDE039FC6E40}" dt="2024-03-05T04:29:19.961" v="68" actId="164"/>
          <ac:picMkLst>
            <pc:docMk/>
            <pc:sldMk cId="534312236" sldId="257"/>
            <ac:picMk id="67" creationId="{A80925EB-714B-084A-84BE-C678AE4672F2}"/>
          </ac:picMkLst>
        </pc:picChg>
        <pc:picChg chg="add mod">
          <ac:chgData name="Chandan Parab" userId="c0d0346c-212b-4b92-bbcb-13ed90fb4d58" providerId="ADAL" clId="{C07452F4-F704-4F1F-BDA5-EDE039FC6E40}" dt="2024-03-05T04:42:53.233" v="238" actId="465"/>
          <ac:picMkLst>
            <pc:docMk/>
            <pc:sldMk cId="534312236" sldId="257"/>
            <ac:picMk id="69" creationId="{F56A297F-81C4-DAD1-35D3-DB8B505186D5}"/>
          </ac:picMkLst>
        </pc:picChg>
        <pc:picChg chg="add mod">
          <ac:chgData name="Chandan Parab" userId="c0d0346c-212b-4b92-bbcb-13ed90fb4d58" providerId="ADAL" clId="{C07452F4-F704-4F1F-BDA5-EDE039FC6E40}" dt="2024-03-05T04:42:53.233" v="238" actId="465"/>
          <ac:picMkLst>
            <pc:docMk/>
            <pc:sldMk cId="534312236" sldId="257"/>
            <ac:picMk id="71" creationId="{117B16DF-3F40-A850-65C5-D4B59B16A622}"/>
          </ac:picMkLst>
        </pc:picChg>
        <pc:picChg chg="add mod">
          <ac:chgData name="Chandan Parab" userId="c0d0346c-212b-4b92-bbcb-13ed90fb4d58" providerId="ADAL" clId="{C07452F4-F704-4F1F-BDA5-EDE039FC6E40}" dt="2024-03-05T04:42:49.401" v="237" actId="12788"/>
          <ac:picMkLst>
            <pc:docMk/>
            <pc:sldMk cId="534312236" sldId="257"/>
            <ac:picMk id="73" creationId="{F8C3D383-37BF-C73F-300D-E031B09565B7}"/>
          </ac:picMkLst>
        </pc:picChg>
        <pc:cxnChg chg="add del mod">
          <ac:chgData name="Chandan Parab" userId="c0d0346c-212b-4b92-bbcb-13ed90fb4d58" providerId="ADAL" clId="{C07452F4-F704-4F1F-BDA5-EDE039FC6E40}" dt="2024-03-05T04:37:05.624" v="178" actId="478"/>
          <ac:cxnSpMkLst>
            <pc:docMk/>
            <pc:sldMk cId="534312236" sldId="257"/>
            <ac:cxnSpMk id="44" creationId="{F56C6DC2-F9CE-6BFF-E6BC-1791663C5B0C}"/>
          </ac:cxnSpMkLst>
        </pc:cxnChg>
        <pc:cxnChg chg="add mod">
          <ac:chgData name="Chandan Parab" userId="c0d0346c-212b-4b92-bbcb-13ed90fb4d58" providerId="ADAL" clId="{C07452F4-F704-4F1F-BDA5-EDE039FC6E40}" dt="2024-03-05T04:44:11.686" v="242" actId="692"/>
          <ac:cxnSpMkLst>
            <pc:docMk/>
            <pc:sldMk cId="534312236" sldId="257"/>
            <ac:cxnSpMk id="51" creationId="{38AFA080-4EC8-48F5-4CEA-733547363FC4}"/>
          </ac:cxnSpMkLst>
        </pc:cxnChg>
        <pc:cxnChg chg="add mod">
          <ac:chgData name="Chandan Parab" userId="c0d0346c-212b-4b92-bbcb-13ed90fb4d58" providerId="ADAL" clId="{C07452F4-F704-4F1F-BDA5-EDE039FC6E40}" dt="2024-03-05T04:44:11.686" v="242" actId="692"/>
          <ac:cxnSpMkLst>
            <pc:docMk/>
            <pc:sldMk cId="534312236" sldId="257"/>
            <ac:cxnSpMk id="53" creationId="{81269E80-70D3-2FD8-D5FD-1F6F9DD19354}"/>
          </ac:cxnSpMkLst>
        </pc:cxnChg>
        <pc:cxnChg chg="add mod">
          <ac:chgData name="Chandan Parab" userId="c0d0346c-212b-4b92-bbcb-13ed90fb4d58" providerId="ADAL" clId="{C07452F4-F704-4F1F-BDA5-EDE039FC6E40}" dt="2024-03-05T04:44:11.686" v="242" actId="692"/>
          <ac:cxnSpMkLst>
            <pc:docMk/>
            <pc:sldMk cId="534312236" sldId="257"/>
            <ac:cxnSpMk id="56" creationId="{CBE5528E-AD1A-C645-6DC2-2C6676DD49C3}"/>
          </ac:cxnSpMkLst>
        </pc:cxnChg>
        <pc:cxnChg chg="add mod">
          <ac:chgData name="Chandan Parab" userId="c0d0346c-212b-4b92-bbcb-13ed90fb4d58" providerId="ADAL" clId="{C07452F4-F704-4F1F-BDA5-EDE039FC6E40}" dt="2024-03-05T04:44:11.686" v="242" actId="692"/>
          <ac:cxnSpMkLst>
            <pc:docMk/>
            <pc:sldMk cId="534312236" sldId="257"/>
            <ac:cxnSpMk id="59" creationId="{2B057147-A718-D5FF-A494-D7334EC784B0}"/>
          </ac:cxnSpMkLst>
        </pc:cxnChg>
      </pc:sldChg>
      <pc:sldChg chg="delSp modSp del mod setBg">
        <pc:chgData name="Chandan Parab" userId="c0d0346c-212b-4b92-bbcb-13ed90fb4d58" providerId="ADAL" clId="{C07452F4-F704-4F1F-BDA5-EDE039FC6E40}" dt="2024-03-05T16:50:18.982" v="3051" actId="47"/>
        <pc:sldMkLst>
          <pc:docMk/>
          <pc:sldMk cId="985238775" sldId="258"/>
        </pc:sldMkLst>
        <pc:spChg chg="mod">
          <ac:chgData name="Chandan Parab" userId="c0d0346c-212b-4b92-bbcb-13ed90fb4d58" providerId="ADAL" clId="{C07452F4-F704-4F1F-BDA5-EDE039FC6E40}" dt="2024-03-05T16:49:03.830" v="2995" actId="207"/>
          <ac:spMkLst>
            <pc:docMk/>
            <pc:sldMk cId="985238775" sldId="258"/>
            <ac:spMk id="2" creationId="{BF922346-4FA3-8AAD-10B7-0D5D28A25593}"/>
          </ac:spMkLst>
        </pc:spChg>
        <pc:spChg chg="mod">
          <ac:chgData name="Chandan Parab" userId="c0d0346c-212b-4b92-bbcb-13ed90fb4d58" providerId="ADAL" clId="{C07452F4-F704-4F1F-BDA5-EDE039FC6E40}" dt="2024-03-05T16:48:30.438" v="2926" actId="2085"/>
          <ac:spMkLst>
            <pc:docMk/>
            <pc:sldMk cId="985238775" sldId="258"/>
            <ac:spMk id="3" creationId="{CB4A53A9-E8A0-79DA-B633-C4D999C9C737}"/>
          </ac:spMkLst>
        </pc:spChg>
        <pc:spChg chg="del mod">
          <ac:chgData name="Chandan Parab" userId="c0d0346c-212b-4b92-bbcb-13ed90fb4d58" providerId="ADAL" clId="{C07452F4-F704-4F1F-BDA5-EDE039FC6E40}" dt="2024-03-05T16:48:04.265" v="2833" actId="478"/>
          <ac:spMkLst>
            <pc:docMk/>
            <pc:sldMk cId="985238775" sldId="258"/>
            <ac:spMk id="6" creationId="{DB5AB2A1-E9C0-2243-8A3D-C87F292FBF15}"/>
          </ac:spMkLst>
        </pc:spChg>
        <pc:spChg chg="mod">
          <ac:chgData name="Chandan Parab" userId="c0d0346c-212b-4b92-bbcb-13ed90fb4d58" providerId="ADAL" clId="{C07452F4-F704-4F1F-BDA5-EDE039FC6E40}" dt="2024-03-05T16:49:19.638" v="2996" actId="692"/>
          <ac:spMkLst>
            <pc:docMk/>
            <pc:sldMk cId="985238775" sldId="258"/>
            <ac:spMk id="20" creationId="{00AA8E67-0A83-91C6-AAFD-3E84A81CE042}"/>
          </ac:spMkLst>
        </pc:spChg>
      </pc:sldChg>
      <pc:sldChg chg="addSp delSp modSp new mod ord">
        <pc:chgData name="Chandan Parab" userId="c0d0346c-212b-4b92-bbcb-13ed90fb4d58" providerId="ADAL" clId="{C07452F4-F704-4F1F-BDA5-EDE039FC6E40}" dt="2024-03-07T16:54:38.220" v="3722" actId="14100"/>
        <pc:sldMkLst>
          <pc:docMk/>
          <pc:sldMk cId="1313451432" sldId="258"/>
        </pc:sldMkLst>
        <pc:spChg chg="add mod topLvl">
          <ac:chgData name="Chandan Parab" userId="c0d0346c-212b-4b92-bbcb-13ed90fb4d58" providerId="ADAL" clId="{C07452F4-F704-4F1F-BDA5-EDE039FC6E40}" dt="2024-03-06T17:34:51.645" v="3625" actId="164"/>
          <ac:spMkLst>
            <pc:docMk/>
            <pc:sldMk cId="1313451432" sldId="258"/>
            <ac:spMk id="2" creationId="{D82D2527-7978-77FD-5481-A41405423530}"/>
          </ac:spMkLst>
        </pc:spChg>
        <pc:spChg chg="add mod topLvl">
          <ac:chgData name="Chandan Parab" userId="c0d0346c-212b-4b92-bbcb-13ed90fb4d58" providerId="ADAL" clId="{C07452F4-F704-4F1F-BDA5-EDE039FC6E40}" dt="2024-03-06T17:34:51.645" v="3625" actId="164"/>
          <ac:spMkLst>
            <pc:docMk/>
            <pc:sldMk cId="1313451432" sldId="258"/>
            <ac:spMk id="3" creationId="{DF821FD3-0019-91DB-3CBB-AB3AF9FE3F20}"/>
          </ac:spMkLst>
        </pc:spChg>
        <pc:spChg chg="add mod ord">
          <ac:chgData name="Chandan Parab" userId="c0d0346c-212b-4b92-bbcb-13ed90fb4d58" providerId="ADAL" clId="{C07452F4-F704-4F1F-BDA5-EDE039FC6E40}" dt="2024-03-06T17:32:29.286" v="3615" actId="165"/>
          <ac:spMkLst>
            <pc:docMk/>
            <pc:sldMk cId="1313451432" sldId="258"/>
            <ac:spMk id="4" creationId="{A5C97092-D04D-E3F6-14B2-1EDE07668C4E}"/>
          </ac:spMkLst>
        </pc:spChg>
        <pc:spChg chg="add mod">
          <ac:chgData name="Chandan Parab" userId="c0d0346c-212b-4b92-bbcb-13ed90fb4d58" providerId="ADAL" clId="{C07452F4-F704-4F1F-BDA5-EDE039FC6E40}" dt="2024-03-06T17:32:29.286" v="3615" actId="165"/>
          <ac:spMkLst>
            <pc:docMk/>
            <pc:sldMk cId="1313451432" sldId="258"/>
            <ac:spMk id="5" creationId="{98F9FBF7-D5E3-D1E9-2284-A4EFFD5E6744}"/>
          </ac:spMkLst>
        </pc:spChg>
        <pc:spChg chg="add del mod">
          <ac:chgData name="Chandan Parab" userId="c0d0346c-212b-4b92-bbcb-13ed90fb4d58" providerId="ADAL" clId="{C07452F4-F704-4F1F-BDA5-EDE039FC6E40}" dt="2024-03-06T17:20:17.712" v="3438"/>
          <ac:spMkLst>
            <pc:docMk/>
            <pc:sldMk cId="1313451432" sldId="258"/>
            <ac:spMk id="6" creationId="{E48AAF6B-3CD3-A8A8-D0B9-443378756E55}"/>
          </ac:spMkLst>
        </pc:spChg>
        <pc:spChg chg="add del mod">
          <ac:chgData name="Chandan Parab" userId="c0d0346c-212b-4b92-bbcb-13ed90fb4d58" providerId="ADAL" clId="{C07452F4-F704-4F1F-BDA5-EDE039FC6E40}" dt="2024-03-06T17:20:17.712" v="3438"/>
          <ac:spMkLst>
            <pc:docMk/>
            <pc:sldMk cId="1313451432" sldId="258"/>
            <ac:spMk id="7" creationId="{ACCBD0A9-4D89-EAC8-1093-24A661459B76}"/>
          </ac:spMkLst>
        </pc:spChg>
        <pc:spChg chg="mod topLvl">
          <ac:chgData name="Chandan Parab" userId="c0d0346c-212b-4b92-bbcb-13ed90fb4d58" providerId="ADAL" clId="{C07452F4-F704-4F1F-BDA5-EDE039FC6E40}" dt="2024-03-06T17:34:51.645" v="3625" actId="164"/>
          <ac:spMkLst>
            <pc:docMk/>
            <pc:sldMk cId="1313451432" sldId="258"/>
            <ac:spMk id="8" creationId="{6A893B94-D733-FBED-2FDF-3A0013A414FF}"/>
          </ac:spMkLst>
        </pc:spChg>
        <pc:spChg chg="mod topLvl">
          <ac:chgData name="Chandan Parab" userId="c0d0346c-212b-4b92-bbcb-13ed90fb4d58" providerId="ADAL" clId="{C07452F4-F704-4F1F-BDA5-EDE039FC6E40}" dt="2024-03-06T17:34:51.645" v="3625" actId="164"/>
          <ac:spMkLst>
            <pc:docMk/>
            <pc:sldMk cId="1313451432" sldId="258"/>
            <ac:spMk id="13" creationId="{CE6F5CFC-3CA4-0FA0-BF53-227AA050BDF7}"/>
          </ac:spMkLst>
        </pc:spChg>
        <pc:spChg chg="mod topLvl">
          <ac:chgData name="Chandan Parab" userId="c0d0346c-212b-4b92-bbcb-13ed90fb4d58" providerId="ADAL" clId="{C07452F4-F704-4F1F-BDA5-EDE039FC6E40}" dt="2024-03-06T17:34:51.645" v="3625" actId="164"/>
          <ac:spMkLst>
            <pc:docMk/>
            <pc:sldMk cId="1313451432" sldId="258"/>
            <ac:spMk id="14" creationId="{4FA35248-3488-A158-163F-539AFDAF8FCF}"/>
          </ac:spMkLst>
        </pc:spChg>
        <pc:spChg chg="mod topLvl">
          <ac:chgData name="Chandan Parab" userId="c0d0346c-212b-4b92-bbcb-13ed90fb4d58" providerId="ADAL" clId="{C07452F4-F704-4F1F-BDA5-EDE039FC6E40}" dt="2024-03-06T17:34:51.645" v="3625" actId="164"/>
          <ac:spMkLst>
            <pc:docMk/>
            <pc:sldMk cId="1313451432" sldId="258"/>
            <ac:spMk id="15" creationId="{9E09F30B-D3E3-B0B0-BFF8-1564BEFC5467}"/>
          </ac:spMkLst>
        </pc:spChg>
        <pc:spChg chg="mod">
          <ac:chgData name="Chandan Parab" userId="c0d0346c-212b-4b92-bbcb-13ed90fb4d58" providerId="ADAL" clId="{C07452F4-F704-4F1F-BDA5-EDE039FC6E40}" dt="2024-03-06T17:33:06.494" v="3619" actId="165"/>
          <ac:spMkLst>
            <pc:docMk/>
            <pc:sldMk cId="1313451432" sldId="258"/>
            <ac:spMk id="16" creationId="{F05FF96D-D021-D1F6-49C9-FC6FCBFE0150}"/>
          </ac:spMkLst>
        </pc:spChg>
        <pc:spChg chg="mod">
          <ac:chgData name="Chandan Parab" userId="c0d0346c-212b-4b92-bbcb-13ed90fb4d58" providerId="ADAL" clId="{C07452F4-F704-4F1F-BDA5-EDE039FC6E40}" dt="2024-03-06T17:33:06.494" v="3619" actId="165"/>
          <ac:spMkLst>
            <pc:docMk/>
            <pc:sldMk cId="1313451432" sldId="258"/>
            <ac:spMk id="17" creationId="{4D4D57A6-883E-D448-DA32-D45A2BF9166E}"/>
          </ac:spMkLst>
        </pc:spChg>
        <pc:spChg chg="mod topLvl">
          <ac:chgData name="Chandan Parab" userId="c0d0346c-212b-4b92-bbcb-13ed90fb4d58" providerId="ADAL" clId="{C07452F4-F704-4F1F-BDA5-EDE039FC6E40}" dt="2024-03-06T17:34:51.645" v="3625" actId="164"/>
          <ac:spMkLst>
            <pc:docMk/>
            <pc:sldMk cId="1313451432" sldId="258"/>
            <ac:spMk id="20" creationId="{7B32E99E-B34D-F95E-34BD-29B3B16CB092}"/>
          </ac:spMkLst>
        </pc:spChg>
        <pc:spChg chg="mod topLvl">
          <ac:chgData name="Chandan Parab" userId="c0d0346c-212b-4b92-bbcb-13ed90fb4d58" providerId="ADAL" clId="{C07452F4-F704-4F1F-BDA5-EDE039FC6E40}" dt="2024-03-06T17:34:51.645" v="3625" actId="164"/>
          <ac:spMkLst>
            <pc:docMk/>
            <pc:sldMk cId="1313451432" sldId="258"/>
            <ac:spMk id="21" creationId="{C5E4FEAD-2687-339B-4239-2F857BCB105F}"/>
          </ac:spMkLst>
        </pc:spChg>
        <pc:spChg chg="mod topLvl">
          <ac:chgData name="Chandan Parab" userId="c0d0346c-212b-4b92-bbcb-13ed90fb4d58" providerId="ADAL" clId="{C07452F4-F704-4F1F-BDA5-EDE039FC6E40}" dt="2024-03-06T17:34:51.645" v="3625" actId="164"/>
          <ac:spMkLst>
            <pc:docMk/>
            <pc:sldMk cId="1313451432" sldId="258"/>
            <ac:spMk id="22" creationId="{8D967BFF-F0A7-B2A8-3361-1514768B3EF9}"/>
          </ac:spMkLst>
        </pc:spChg>
        <pc:spChg chg="mod">
          <ac:chgData name="Chandan Parab" userId="c0d0346c-212b-4b92-bbcb-13ed90fb4d58" providerId="ADAL" clId="{C07452F4-F704-4F1F-BDA5-EDE039FC6E40}" dt="2024-03-06T17:32:12.159" v="3613" actId="165"/>
          <ac:spMkLst>
            <pc:docMk/>
            <pc:sldMk cId="1313451432" sldId="258"/>
            <ac:spMk id="23" creationId="{03796901-0A3F-E9AA-0A19-41472117E651}"/>
          </ac:spMkLst>
        </pc:spChg>
        <pc:spChg chg="mod">
          <ac:chgData name="Chandan Parab" userId="c0d0346c-212b-4b92-bbcb-13ed90fb4d58" providerId="ADAL" clId="{C07452F4-F704-4F1F-BDA5-EDE039FC6E40}" dt="2024-03-06T17:32:12.159" v="3613" actId="165"/>
          <ac:spMkLst>
            <pc:docMk/>
            <pc:sldMk cId="1313451432" sldId="258"/>
            <ac:spMk id="24" creationId="{9486287C-105C-2DBF-8A16-E2494951797D}"/>
          </ac:spMkLst>
        </pc:spChg>
        <pc:spChg chg="mod topLvl">
          <ac:chgData name="Chandan Parab" userId="c0d0346c-212b-4b92-bbcb-13ed90fb4d58" providerId="ADAL" clId="{C07452F4-F704-4F1F-BDA5-EDE039FC6E40}" dt="2024-03-06T17:34:51.645" v="3625" actId="164"/>
          <ac:spMkLst>
            <pc:docMk/>
            <pc:sldMk cId="1313451432" sldId="258"/>
            <ac:spMk id="27" creationId="{B34957A2-60C0-8A4D-B4A0-ADCC881E2707}"/>
          </ac:spMkLst>
        </pc:spChg>
        <pc:spChg chg="mod topLvl">
          <ac:chgData name="Chandan Parab" userId="c0d0346c-212b-4b92-bbcb-13ed90fb4d58" providerId="ADAL" clId="{C07452F4-F704-4F1F-BDA5-EDE039FC6E40}" dt="2024-03-06T17:34:51.645" v="3625" actId="164"/>
          <ac:spMkLst>
            <pc:docMk/>
            <pc:sldMk cId="1313451432" sldId="258"/>
            <ac:spMk id="28" creationId="{DA316448-5FD2-4DA5-2433-AFCED4A7821B}"/>
          </ac:spMkLst>
        </pc:spChg>
        <pc:spChg chg="mod topLvl">
          <ac:chgData name="Chandan Parab" userId="c0d0346c-212b-4b92-bbcb-13ed90fb4d58" providerId="ADAL" clId="{C07452F4-F704-4F1F-BDA5-EDE039FC6E40}" dt="2024-03-06T17:34:51.645" v="3625" actId="164"/>
          <ac:spMkLst>
            <pc:docMk/>
            <pc:sldMk cId="1313451432" sldId="258"/>
            <ac:spMk id="29" creationId="{4BABE0AD-88BE-97A5-BB2F-DCB47EFA1C7C}"/>
          </ac:spMkLst>
        </pc:spChg>
        <pc:spChg chg="mod">
          <ac:chgData name="Chandan Parab" userId="c0d0346c-212b-4b92-bbcb-13ed90fb4d58" providerId="ADAL" clId="{C07452F4-F704-4F1F-BDA5-EDE039FC6E40}" dt="2024-03-06T17:33:39.804" v="3623" actId="165"/>
          <ac:spMkLst>
            <pc:docMk/>
            <pc:sldMk cId="1313451432" sldId="258"/>
            <ac:spMk id="30" creationId="{C98BCA4B-680D-F891-1540-2AB20B1FCBB7}"/>
          </ac:spMkLst>
        </pc:spChg>
        <pc:spChg chg="mod">
          <ac:chgData name="Chandan Parab" userId="c0d0346c-212b-4b92-bbcb-13ed90fb4d58" providerId="ADAL" clId="{C07452F4-F704-4F1F-BDA5-EDE039FC6E40}" dt="2024-03-06T17:33:39.804" v="3623" actId="165"/>
          <ac:spMkLst>
            <pc:docMk/>
            <pc:sldMk cId="1313451432" sldId="258"/>
            <ac:spMk id="31" creationId="{DDDF640B-9CDD-6A36-32F8-81FB2E591016}"/>
          </ac:spMkLst>
        </pc:spChg>
        <pc:spChg chg="add del mod topLvl">
          <ac:chgData name="Chandan Parab" userId="c0d0346c-212b-4b92-bbcb-13ed90fb4d58" providerId="ADAL" clId="{C07452F4-F704-4F1F-BDA5-EDE039FC6E40}" dt="2024-03-06T17:32:42.717" v="3617" actId="478"/>
          <ac:spMkLst>
            <pc:docMk/>
            <pc:sldMk cId="1313451432" sldId="258"/>
            <ac:spMk id="41" creationId="{1D0A4A5A-E91A-D96A-B722-8073625E7B53}"/>
          </ac:spMkLst>
        </pc:spChg>
        <pc:spChg chg="add del mod topLvl">
          <ac:chgData name="Chandan Parab" userId="c0d0346c-212b-4b92-bbcb-13ed90fb4d58" providerId="ADAL" clId="{C07452F4-F704-4F1F-BDA5-EDE039FC6E40}" dt="2024-03-06T17:32:38.960" v="3616" actId="478"/>
          <ac:spMkLst>
            <pc:docMk/>
            <pc:sldMk cId="1313451432" sldId="258"/>
            <ac:spMk id="42" creationId="{5C826CA3-4577-DF50-F20B-EF8B5653A70A}"/>
          </ac:spMkLst>
        </pc:spChg>
        <pc:grpChg chg="add mod ord topLvl">
          <ac:chgData name="Chandan Parab" userId="c0d0346c-212b-4b92-bbcb-13ed90fb4d58" providerId="ADAL" clId="{C07452F4-F704-4F1F-BDA5-EDE039FC6E40}" dt="2024-03-06T17:34:51.645" v="3625" actId="164"/>
          <ac:grpSpMkLst>
            <pc:docMk/>
            <pc:sldMk cId="1313451432" sldId="258"/>
            <ac:grpSpMk id="9" creationId="{4100D59F-93AA-493F-47C1-4286F2BD3284}"/>
          </ac:grpSpMkLst>
        </pc:grpChg>
        <pc:grpChg chg="add del mod">
          <ac:chgData name="Chandan Parab" userId="c0d0346c-212b-4b92-bbcb-13ed90fb4d58" providerId="ADAL" clId="{C07452F4-F704-4F1F-BDA5-EDE039FC6E40}" dt="2024-03-06T17:23:34.639" v="3536" actId="165"/>
          <ac:grpSpMkLst>
            <pc:docMk/>
            <pc:sldMk cId="1313451432" sldId="258"/>
            <ac:grpSpMk id="10" creationId="{964455B1-B46E-E65E-286A-A8C8F8E03666}"/>
          </ac:grpSpMkLst>
        </pc:grpChg>
        <pc:grpChg chg="add del mod topLvl">
          <ac:chgData name="Chandan Parab" userId="c0d0346c-212b-4b92-bbcb-13ed90fb4d58" providerId="ADAL" clId="{C07452F4-F704-4F1F-BDA5-EDE039FC6E40}" dt="2024-03-06T17:33:06.494" v="3619" actId="165"/>
          <ac:grpSpMkLst>
            <pc:docMk/>
            <pc:sldMk cId="1313451432" sldId="258"/>
            <ac:grpSpMk id="11" creationId="{1CEE796F-7219-FE6D-40EC-8DD7A5882A70}"/>
          </ac:grpSpMkLst>
        </pc:grpChg>
        <pc:grpChg chg="mod topLvl">
          <ac:chgData name="Chandan Parab" userId="c0d0346c-212b-4b92-bbcb-13ed90fb4d58" providerId="ADAL" clId="{C07452F4-F704-4F1F-BDA5-EDE039FC6E40}" dt="2024-03-06T17:34:51.645" v="3625" actId="164"/>
          <ac:grpSpMkLst>
            <pc:docMk/>
            <pc:sldMk cId="1313451432" sldId="258"/>
            <ac:grpSpMk id="12" creationId="{0FEBB6F8-0B54-7DCE-0E12-0A703D66623F}"/>
          </ac:grpSpMkLst>
        </pc:grpChg>
        <pc:grpChg chg="add del mod">
          <ac:chgData name="Chandan Parab" userId="c0d0346c-212b-4b92-bbcb-13ed90fb4d58" providerId="ADAL" clId="{C07452F4-F704-4F1F-BDA5-EDE039FC6E40}" dt="2024-03-06T17:24:32.233" v="3542" actId="165"/>
          <ac:grpSpMkLst>
            <pc:docMk/>
            <pc:sldMk cId="1313451432" sldId="258"/>
            <ac:grpSpMk id="18" creationId="{101D2A42-4B29-EF0A-3B92-05D4595670A1}"/>
          </ac:grpSpMkLst>
        </pc:grpChg>
        <pc:grpChg chg="mod topLvl">
          <ac:chgData name="Chandan Parab" userId="c0d0346c-212b-4b92-bbcb-13ed90fb4d58" providerId="ADAL" clId="{C07452F4-F704-4F1F-BDA5-EDE039FC6E40}" dt="2024-03-06T17:34:51.645" v="3625" actId="164"/>
          <ac:grpSpMkLst>
            <pc:docMk/>
            <pc:sldMk cId="1313451432" sldId="258"/>
            <ac:grpSpMk id="19" creationId="{48BAE050-8E69-F407-0551-139B0DB2DE71}"/>
          </ac:grpSpMkLst>
        </pc:grpChg>
        <pc:grpChg chg="add del mod">
          <ac:chgData name="Chandan Parab" userId="c0d0346c-212b-4b92-bbcb-13ed90fb4d58" providerId="ADAL" clId="{C07452F4-F704-4F1F-BDA5-EDE039FC6E40}" dt="2024-03-06T17:25:48.782" v="3548" actId="165"/>
          <ac:grpSpMkLst>
            <pc:docMk/>
            <pc:sldMk cId="1313451432" sldId="258"/>
            <ac:grpSpMk id="25" creationId="{651300CB-7369-00F7-5303-DE03B3181260}"/>
          </ac:grpSpMkLst>
        </pc:grpChg>
        <pc:grpChg chg="mod topLvl">
          <ac:chgData name="Chandan Parab" userId="c0d0346c-212b-4b92-bbcb-13ed90fb4d58" providerId="ADAL" clId="{C07452F4-F704-4F1F-BDA5-EDE039FC6E40}" dt="2024-03-06T17:34:51.645" v="3625" actId="164"/>
          <ac:grpSpMkLst>
            <pc:docMk/>
            <pc:sldMk cId="1313451432" sldId="258"/>
            <ac:grpSpMk id="26" creationId="{5DFDAF6E-34F3-C03D-D2BE-C36152BD2A07}"/>
          </ac:grpSpMkLst>
        </pc:grpChg>
        <pc:grpChg chg="add del mod topLvl">
          <ac:chgData name="Chandan Parab" userId="c0d0346c-212b-4b92-bbcb-13ed90fb4d58" providerId="ADAL" clId="{C07452F4-F704-4F1F-BDA5-EDE039FC6E40}" dt="2024-03-06T17:33:39.804" v="3623" actId="165"/>
          <ac:grpSpMkLst>
            <pc:docMk/>
            <pc:sldMk cId="1313451432" sldId="258"/>
            <ac:grpSpMk id="32" creationId="{B56F739A-931C-AAF2-8A59-AD7A06972BBA}"/>
          </ac:grpSpMkLst>
        </pc:grpChg>
        <pc:grpChg chg="add del mod">
          <ac:chgData name="Chandan Parab" userId="c0d0346c-212b-4b92-bbcb-13ed90fb4d58" providerId="ADAL" clId="{C07452F4-F704-4F1F-BDA5-EDE039FC6E40}" dt="2024-03-06T17:32:12.159" v="3613" actId="165"/>
          <ac:grpSpMkLst>
            <pc:docMk/>
            <pc:sldMk cId="1313451432" sldId="258"/>
            <ac:grpSpMk id="43" creationId="{4705BBE3-1F00-8B8C-155F-29A15E7B06A8}"/>
          </ac:grpSpMkLst>
        </pc:grpChg>
        <pc:grpChg chg="add del mod">
          <ac:chgData name="Chandan Parab" userId="c0d0346c-212b-4b92-bbcb-13ed90fb4d58" providerId="ADAL" clId="{C07452F4-F704-4F1F-BDA5-EDE039FC6E40}" dt="2024-03-06T17:32:29.286" v="3615" actId="165"/>
          <ac:grpSpMkLst>
            <pc:docMk/>
            <pc:sldMk cId="1313451432" sldId="258"/>
            <ac:grpSpMk id="44" creationId="{E0509DB1-4897-30E5-21FA-5D3F7C6F2F82}"/>
          </ac:grpSpMkLst>
        </pc:grpChg>
        <pc:grpChg chg="add mod">
          <ac:chgData name="Chandan Parab" userId="c0d0346c-212b-4b92-bbcb-13ed90fb4d58" providerId="ADAL" clId="{C07452F4-F704-4F1F-BDA5-EDE039FC6E40}" dt="2024-03-07T16:54:38.220" v="3722" actId="14100"/>
          <ac:grpSpMkLst>
            <pc:docMk/>
            <pc:sldMk cId="1313451432" sldId="258"/>
            <ac:grpSpMk id="45" creationId="{37D9F23C-46F9-A97E-8F0B-B53E3593E53D}"/>
          </ac:grpSpMkLst>
        </pc:grpChg>
        <pc:picChg chg="add mod topLvl">
          <ac:chgData name="Chandan Parab" userId="c0d0346c-212b-4b92-bbcb-13ed90fb4d58" providerId="ADAL" clId="{C07452F4-F704-4F1F-BDA5-EDE039FC6E40}" dt="2024-03-06T17:34:51.645" v="3625" actId="164"/>
          <ac:picMkLst>
            <pc:docMk/>
            <pc:sldMk cId="1313451432" sldId="258"/>
            <ac:picMk id="34" creationId="{136835B9-4075-2149-88A5-F03EDAF5294E}"/>
          </ac:picMkLst>
        </pc:picChg>
        <pc:picChg chg="add mod topLvl">
          <ac:chgData name="Chandan Parab" userId="c0d0346c-212b-4b92-bbcb-13ed90fb4d58" providerId="ADAL" clId="{C07452F4-F704-4F1F-BDA5-EDE039FC6E40}" dt="2024-03-06T17:34:51.645" v="3625" actId="164"/>
          <ac:picMkLst>
            <pc:docMk/>
            <pc:sldMk cId="1313451432" sldId="258"/>
            <ac:picMk id="36" creationId="{B9C9BE64-7B8F-DAD5-B2A9-4C976F2791A2}"/>
          </ac:picMkLst>
        </pc:picChg>
        <pc:picChg chg="add mod topLvl">
          <ac:chgData name="Chandan Parab" userId="c0d0346c-212b-4b92-bbcb-13ed90fb4d58" providerId="ADAL" clId="{C07452F4-F704-4F1F-BDA5-EDE039FC6E40}" dt="2024-03-06T17:34:51.645" v="3625" actId="164"/>
          <ac:picMkLst>
            <pc:docMk/>
            <pc:sldMk cId="1313451432" sldId="258"/>
            <ac:picMk id="38" creationId="{1E0F092A-41FE-08DC-2883-A5CC3E0C87C5}"/>
          </ac:picMkLst>
        </pc:picChg>
        <pc:picChg chg="add mod topLvl">
          <ac:chgData name="Chandan Parab" userId="c0d0346c-212b-4b92-bbcb-13ed90fb4d58" providerId="ADAL" clId="{C07452F4-F704-4F1F-BDA5-EDE039FC6E40}" dt="2024-03-06T17:34:51.645" v="3625" actId="164"/>
          <ac:picMkLst>
            <pc:docMk/>
            <pc:sldMk cId="1313451432" sldId="258"/>
            <ac:picMk id="40" creationId="{CB2E66EB-E183-B7B3-5233-228EABB37EFE}"/>
          </ac:picMkLst>
        </pc:picChg>
      </pc:sldChg>
      <pc:sldChg chg="addSp modSp new del mod">
        <pc:chgData name="Chandan Parab" userId="c0d0346c-212b-4b92-bbcb-13ed90fb4d58" providerId="ADAL" clId="{C07452F4-F704-4F1F-BDA5-EDE039FC6E40}" dt="2024-03-06T17:16:21.613" v="3403" actId="47"/>
        <pc:sldMkLst>
          <pc:docMk/>
          <pc:sldMk cId="3372716266" sldId="258"/>
        </pc:sldMkLst>
        <pc:spChg chg="add mod">
          <ac:chgData name="Chandan Parab" userId="c0d0346c-212b-4b92-bbcb-13ed90fb4d58" providerId="ADAL" clId="{C07452F4-F704-4F1F-BDA5-EDE039FC6E40}" dt="2024-03-05T16:57:32.592" v="3079" actId="207"/>
          <ac:spMkLst>
            <pc:docMk/>
            <pc:sldMk cId="3372716266" sldId="258"/>
            <ac:spMk id="4" creationId="{79AC1FEF-FF8B-5EBC-202B-71316A19CB79}"/>
          </ac:spMkLst>
        </pc:spChg>
        <pc:spChg chg="add mod">
          <ac:chgData name="Chandan Parab" userId="c0d0346c-212b-4b92-bbcb-13ed90fb4d58" providerId="ADAL" clId="{C07452F4-F704-4F1F-BDA5-EDE039FC6E40}" dt="2024-03-05T17:07:11.490" v="3114" actId="20577"/>
          <ac:spMkLst>
            <pc:docMk/>
            <pc:sldMk cId="3372716266" sldId="258"/>
            <ac:spMk id="5" creationId="{A792FEC4-8BDB-5605-3B94-1BED616A6B74}"/>
          </ac:spMkLst>
        </pc:spChg>
        <pc:picChg chg="add mod">
          <ac:chgData name="Chandan Parab" userId="c0d0346c-212b-4b92-bbcb-13ed90fb4d58" providerId="ADAL" clId="{C07452F4-F704-4F1F-BDA5-EDE039FC6E40}" dt="2024-03-05T16:56:15.621" v="3058" actId="14100"/>
          <ac:picMkLst>
            <pc:docMk/>
            <pc:sldMk cId="3372716266" sldId="258"/>
            <ac:picMk id="3" creationId="{D6576568-A834-F0B7-49C6-2C89F496ED97}"/>
          </ac:picMkLst>
        </pc:picChg>
      </pc:sldChg>
      <pc:sldChg chg="addSp delSp modSp new del mod">
        <pc:chgData name="Chandan Parab" userId="c0d0346c-212b-4b92-bbcb-13ed90fb4d58" providerId="ADAL" clId="{C07452F4-F704-4F1F-BDA5-EDE039FC6E40}" dt="2024-03-05T16:47:52.057" v="2831" actId="47"/>
        <pc:sldMkLst>
          <pc:docMk/>
          <pc:sldMk cId="354327332" sldId="259"/>
        </pc:sldMkLst>
        <pc:spChg chg="add mod">
          <ac:chgData name="Chandan Parab" userId="c0d0346c-212b-4b92-bbcb-13ed90fb4d58" providerId="ADAL" clId="{C07452F4-F704-4F1F-BDA5-EDE039FC6E40}" dt="2024-03-05T16:39:47.897" v="2539" actId="207"/>
          <ac:spMkLst>
            <pc:docMk/>
            <pc:sldMk cId="354327332" sldId="259"/>
            <ac:spMk id="2" creationId="{3C0050A0-8112-6F54-B209-C10A60A6A7EF}"/>
          </ac:spMkLst>
        </pc:spChg>
        <pc:spChg chg="add mod">
          <ac:chgData name="Chandan Parab" userId="c0d0346c-212b-4b92-bbcb-13ed90fb4d58" providerId="ADAL" clId="{C07452F4-F704-4F1F-BDA5-EDE039FC6E40}" dt="2024-03-05T16:39:32.143" v="2536" actId="12788"/>
          <ac:spMkLst>
            <pc:docMk/>
            <pc:sldMk cId="354327332" sldId="259"/>
            <ac:spMk id="3" creationId="{3CC620A4-538F-BD37-520E-40DC33751FD7}"/>
          </ac:spMkLst>
        </pc:spChg>
        <pc:spChg chg="add del mod">
          <ac:chgData name="Chandan Parab" userId="c0d0346c-212b-4b92-bbcb-13ed90fb4d58" providerId="ADAL" clId="{C07452F4-F704-4F1F-BDA5-EDE039FC6E40}" dt="2024-03-05T16:37:27.755" v="2313"/>
          <ac:spMkLst>
            <pc:docMk/>
            <pc:sldMk cId="354327332" sldId="259"/>
            <ac:spMk id="4" creationId="{5DE3D693-6883-B50F-052A-74D581CED59A}"/>
          </ac:spMkLst>
        </pc:spChg>
        <pc:spChg chg="add del">
          <ac:chgData name="Chandan Parab" userId="c0d0346c-212b-4b92-bbcb-13ed90fb4d58" providerId="ADAL" clId="{C07452F4-F704-4F1F-BDA5-EDE039FC6E40}" dt="2024-03-05T16:37:27.755" v="2313"/>
          <ac:spMkLst>
            <pc:docMk/>
            <pc:sldMk cId="354327332" sldId="259"/>
            <ac:spMk id="5" creationId="{3070C0B5-AF3D-E7BF-462F-A2FDF0C685CE}"/>
          </ac:spMkLst>
        </pc:spChg>
        <pc:spChg chg="del mod">
          <ac:chgData name="Chandan Parab" userId="c0d0346c-212b-4b92-bbcb-13ed90fb4d58" providerId="ADAL" clId="{C07452F4-F704-4F1F-BDA5-EDE039FC6E40}" dt="2024-03-05T16:37:57.226" v="2318"/>
          <ac:spMkLst>
            <pc:docMk/>
            <pc:sldMk cId="354327332" sldId="259"/>
            <ac:spMk id="6" creationId="{75B6039B-D9B4-C8B2-DB6E-B1C5AEC82A79}"/>
          </ac:spMkLst>
        </pc:spChg>
        <pc:spChg chg="add del mod">
          <ac:chgData name="Chandan Parab" userId="c0d0346c-212b-4b92-bbcb-13ed90fb4d58" providerId="ADAL" clId="{C07452F4-F704-4F1F-BDA5-EDE039FC6E40}" dt="2024-03-05T16:37:57.226" v="2318"/>
          <ac:spMkLst>
            <pc:docMk/>
            <pc:sldMk cId="354327332" sldId="259"/>
            <ac:spMk id="7" creationId="{87991E0D-9DE5-2FDB-D363-A99CBE80D275}"/>
          </ac:spMkLst>
        </pc:spChg>
        <pc:spChg chg="mod">
          <ac:chgData name="Chandan Parab" userId="c0d0346c-212b-4b92-bbcb-13ed90fb4d58" providerId="ADAL" clId="{C07452F4-F704-4F1F-BDA5-EDE039FC6E40}" dt="2024-03-05T16:38:49.245" v="2469" actId="1037"/>
          <ac:spMkLst>
            <pc:docMk/>
            <pc:sldMk cId="354327332" sldId="259"/>
            <ac:spMk id="8" creationId="{B4C38B40-F45C-0763-56A5-A22D2A9D436A}"/>
          </ac:spMkLst>
        </pc:spChg>
      </pc:sldChg>
      <pc:sldChg chg="addSp delSp modSp new mod">
        <pc:chgData name="Chandan Parab" userId="c0d0346c-212b-4b92-bbcb-13ed90fb4d58" providerId="ADAL" clId="{C07452F4-F704-4F1F-BDA5-EDE039FC6E40}" dt="2024-03-07T16:54:19.562" v="3721" actId="164"/>
        <pc:sldMkLst>
          <pc:docMk/>
          <pc:sldMk cId="428976207" sldId="259"/>
        </pc:sldMkLst>
        <pc:spChg chg="add mod ord">
          <ac:chgData name="Chandan Parab" userId="c0d0346c-212b-4b92-bbcb-13ed90fb4d58" providerId="ADAL" clId="{C07452F4-F704-4F1F-BDA5-EDE039FC6E40}" dt="2024-03-06T17:40:37.137" v="3678" actId="164"/>
          <ac:spMkLst>
            <pc:docMk/>
            <pc:sldMk cId="428976207" sldId="259"/>
            <ac:spMk id="2" creationId="{1CD1875B-BB4F-0B47-69B2-97A0B4383D39}"/>
          </ac:spMkLst>
        </pc:spChg>
        <pc:spChg chg="add mod">
          <ac:chgData name="Chandan Parab" userId="c0d0346c-212b-4b92-bbcb-13ed90fb4d58" providerId="ADAL" clId="{C07452F4-F704-4F1F-BDA5-EDE039FC6E40}" dt="2024-03-06T17:40:37.137" v="3678" actId="164"/>
          <ac:spMkLst>
            <pc:docMk/>
            <pc:sldMk cId="428976207" sldId="259"/>
            <ac:spMk id="3" creationId="{36E445DF-2316-7C20-87C0-3F1099CFFB49}"/>
          </ac:spMkLst>
        </pc:spChg>
        <pc:spChg chg="add del mod ord">
          <ac:chgData name="Chandan Parab" userId="c0d0346c-212b-4b92-bbcb-13ed90fb4d58" providerId="ADAL" clId="{C07452F4-F704-4F1F-BDA5-EDE039FC6E40}" dt="2024-03-06T17:39:03.074" v="3667"/>
          <ac:spMkLst>
            <pc:docMk/>
            <pc:sldMk cId="428976207" sldId="259"/>
            <ac:spMk id="4" creationId="{9FD99448-7F8D-A101-A014-128D22C82CCE}"/>
          </ac:spMkLst>
        </pc:spChg>
        <pc:spChg chg="add del mod">
          <ac:chgData name="Chandan Parab" userId="c0d0346c-212b-4b92-bbcb-13ed90fb4d58" providerId="ADAL" clId="{C07452F4-F704-4F1F-BDA5-EDE039FC6E40}" dt="2024-03-06T17:39:03.074" v="3667"/>
          <ac:spMkLst>
            <pc:docMk/>
            <pc:sldMk cId="428976207" sldId="259"/>
            <ac:spMk id="5" creationId="{6A4EC2D9-2137-6EBA-634D-AF8469D6B3A2}"/>
          </ac:spMkLst>
        </pc:spChg>
        <pc:spChg chg="mod">
          <ac:chgData name="Chandan Parab" userId="c0d0346c-212b-4b92-bbcb-13ed90fb4d58" providerId="ADAL" clId="{C07452F4-F704-4F1F-BDA5-EDE039FC6E40}" dt="2024-03-06T17:40:37.137" v="3678" actId="164"/>
          <ac:spMkLst>
            <pc:docMk/>
            <pc:sldMk cId="428976207" sldId="259"/>
            <ac:spMk id="6" creationId="{73996BC5-758B-956A-061A-818A64C672BD}"/>
          </ac:spMkLst>
        </pc:spChg>
        <pc:spChg chg="add mod ord">
          <ac:chgData name="Chandan Parab" userId="c0d0346c-212b-4b92-bbcb-13ed90fb4d58" providerId="ADAL" clId="{C07452F4-F704-4F1F-BDA5-EDE039FC6E40}" dt="2024-03-06T17:40:37.137" v="3678" actId="164"/>
          <ac:spMkLst>
            <pc:docMk/>
            <pc:sldMk cId="428976207" sldId="259"/>
            <ac:spMk id="7" creationId="{40A7C676-3789-BE78-68EC-868A72FBE9BE}"/>
          </ac:spMkLst>
        </pc:spChg>
        <pc:spChg chg="mod">
          <ac:chgData name="Chandan Parab" userId="c0d0346c-212b-4b92-bbcb-13ed90fb4d58" providerId="ADAL" clId="{C07452F4-F704-4F1F-BDA5-EDE039FC6E40}" dt="2024-03-06T17:40:46.382" v="3680"/>
          <ac:spMkLst>
            <pc:docMk/>
            <pc:sldMk cId="428976207" sldId="259"/>
            <ac:spMk id="10" creationId="{BBA24411-C27B-AC3F-D147-510D103EC4D5}"/>
          </ac:spMkLst>
        </pc:spChg>
        <pc:spChg chg="mod">
          <ac:chgData name="Chandan Parab" userId="c0d0346c-212b-4b92-bbcb-13ed90fb4d58" providerId="ADAL" clId="{C07452F4-F704-4F1F-BDA5-EDE039FC6E40}" dt="2024-03-06T17:40:46.382" v="3680"/>
          <ac:spMkLst>
            <pc:docMk/>
            <pc:sldMk cId="428976207" sldId="259"/>
            <ac:spMk id="11" creationId="{9094F854-20C2-A3BC-A573-238BA93DA42E}"/>
          </ac:spMkLst>
        </pc:spChg>
        <pc:spChg chg="mod">
          <ac:chgData name="Chandan Parab" userId="c0d0346c-212b-4b92-bbcb-13ed90fb4d58" providerId="ADAL" clId="{C07452F4-F704-4F1F-BDA5-EDE039FC6E40}" dt="2024-03-06T17:40:46.382" v="3680"/>
          <ac:spMkLst>
            <pc:docMk/>
            <pc:sldMk cId="428976207" sldId="259"/>
            <ac:spMk id="12" creationId="{84168E1C-2143-C218-E4BE-074FC78F7B74}"/>
          </ac:spMkLst>
        </pc:spChg>
        <pc:spChg chg="mod">
          <ac:chgData name="Chandan Parab" userId="c0d0346c-212b-4b92-bbcb-13ed90fb4d58" providerId="ADAL" clId="{C07452F4-F704-4F1F-BDA5-EDE039FC6E40}" dt="2024-03-06T17:40:46.382" v="3680"/>
          <ac:spMkLst>
            <pc:docMk/>
            <pc:sldMk cId="428976207" sldId="259"/>
            <ac:spMk id="13" creationId="{D57FCEC9-C4D9-4AF5-FEF0-A20D2922BB95}"/>
          </ac:spMkLst>
        </pc:spChg>
        <pc:spChg chg="mod">
          <ac:chgData name="Chandan Parab" userId="c0d0346c-212b-4b92-bbcb-13ed90fb4d58" providerId="ADAL" clId="{C07452F4-F704-4F1F-BDA5-EDE039FC6E40}" dt="2024-03-06T17:40:46.738" v="3681"/>
          <ac:spMkLst>
            <pc:docMk/>
            <pc:sldMk cId="428976207" sldId="259"/>
            <ac:spMk id="15" creationId="{FA9E33F0-336C-248E-8F7F-7CBDA34B98D2}"/>
          </ac:spMkLst>
        </pc:spChg>
        <pc:spChg chg="mod">
          <ac:chgData name="Chandan Parab" userId="c0d0346c-212b-4b92-bbcb-13ed90fb4d58" providerId="ADAL" clId="{C07452F4-F704-4F1F-BDA5-EDE039FC6E40}" dt="2024-03-06T17:40:46.738" v="3681"/>
          <ac:spMkLst>
            <pc:docMk/>
            <pc:sldMk cId="428976207" sldId="259"/>
            <ac:spMk id="16" creationId="{39A08CBA-AC27-E41E-6201-E424CEB0B04B}"/>
          </ac:spMkLst>
        </pc:spChg>
        <pc:spChg chg="mod">
          <ac:chgData name="Chandan Parab" userId="c0d0346c-212b-4b92-bbcb-13ed90fb4d58" providerId="ADAL" clId="{C07452F4-F704-4F1F-BDA5-EDE039FC6E40}" dt="2024-03-06T17:40:46.738" v="3681"/>
          <ac:spMkLst>
            <pc:docMk/>
            <pc:sldMk cId="428976207" sldId="259"/>
            <ac:spMk id="17" creationId="{9833CA9D-E501-1D73-1D39-A6257B52764C}"/>
          </ac:spMkLst>
        </pc:spChg>
        <pc:spChg chg="mod">
          <ac:chgData name="Chandan Parab" userId="c0d0346c-212b-4b92-bbcb-13ed90fb4d58" providerId="ADAL" clId="{C07452F4-F704-4F1F-BDA5-EDE039FC6E40}" dt="2024-03-06T17:40:46.738" v="3681"/>
          <ac:spMkLst>
            <pc:docMk/>
            <pc:sldMk cId="428976207" sldId="259"/>
            <ac:spMk id="18" creationId="{2C2965D5-BB04-CA37-7AA1-18686A909C06}"/>
          </ac:spMkLst>
        </pc:spChg>
        <pc:spChg chg="mod topLvl">
          <ac:chgData name="Chandan Parab" userId="c0d0346c-212b-4b92-bbcb-13ed90fb4d58" providerId="ADAL" clId="{C07452F4-F704-4F1F-BDA5-EDE039FC6E40}" dt="2024-03-06T17:42:24.526" v="3696" actId="164"/>
          <ac:spMkLst>
            <pc:docMk/>
            <pc:sldMk cId="428976207" sldId="259"/>
            <ac:spMk id="20" creationId="{67671188-2873-6E13-6414-D12DBDED0E49}"/>
          </ac:spMkLst>
        </pc:spChg>
        <pc:spChg chg="mod topLvl">
          <ac:chgData name="Chandan Parab" userId="c0d0346c-212b-4b92-bbcb-13ed90fb4d58" providerId="ADAL" clId="{C07452F4-F704-4F1F-BDA5-EDE039FC6E40}" dt="2024-03-06T17:42:24.526" v="3696" actId="164"/>
          <ac:spMkLst>
            <pc:docMk/>
            <pc:sldMk cId="428976207" sldId="259"/>
            <ac:spMk id="21" creationId="{B2F9D782-4B64-8963-A18B-E8BBA32D2696}"/>
          </ac:spMkLst>
        </pc:spChg>
        <pc:spChg chg="mod topLvl">
          <ac:chgData name="Chandan Parab" userId="c0d0346c-212b-4b92-bbcb-13ed90fb4d58" providerId="ADAL" clId="{C07452F4-F704-4F1F-BDA5-EDE039FC6E40}" dt="2024-03-06T17:42:24.526" v="3696" actId="164"/>
          <ac:spMkLst>
            <pc:docMk/>
            <pc:sldMk cId="428976207" sldId="259"/>
            <ac:spMk id="22" creationId="{E1D73B62-1AE8-2C18-BFB3-F3B9DFA6651C}"/>
          </ac:spMkLst>
        </pc:spChg>
        <pc:spChg chg="mod topLvl">
          <ac:chgData name="Chandan Parab" userId="c0d0346c-212b-4b92-bbcb-13ed90fb4d58" providerId="ADAL" clId="{C07452F4-F704-4F1F-BDA5-EDE039FC6E40}" dt="2024-03-06T17:42:24.526" v="3696" actId="164"/>
          <ac:spMkLst>
            <pc:docMk/>
            <pc:sldMk cId="428976207" sldId="259"/>
            <ac:spMk id="23" creationId="{9AF7BD9F-1C8B-0B09-2707-DED1AC75A1C8}"/>
          </ac:spMkLst>
        </pc:spChg>
        <pc:spChg chg="mod topLvl">
          <ac:chgData name="Chandan Parab" userId="c0d0346c-212b-4b92-bbcb-13ed90fb4d58" providerId="ADAL" clId="{C07452F4-F704-4F1F-BDA5-EDE039FC6E40}" dt="2024-03-07T16:54:19.562" v="3721" actId="164"/>
          <ac:spMkLst>
            <pc:docMk/>
            <pc:sldMk cId="428976207" sldId="259"/>
            <ac:spMk id="26" creationId="{447CC482-3B08-1BF1-1F36-6B67D9543773}"/>
          </ac:spMkLst>
        </pc:spChg>
        <pc:spChg chg="mod topLvl">
          <ac:chgData name="Chandan Parab" userId="c0d0346c-212b-4b92-bbcb-13ed90fb4d58" providerId="ADAL" clId="{C07452F4-F704-4F1F-BDA5-EDE039FC6E40}" dt="2024-03-07T16:54:19.562" v="3721" actId="164"/>
          <ac:spMkLst>
            <pc:docMk/>
            <pc:sldMk cId="428976207" sldId="259"/>
            <ac:spMk id="27" creationId="{93A87EF2-B5C6-51A3-1AF2-E2DD6F06A5A8}"/>
          </ac:spMkLst>
        </pc:spChg>
        <pc:spChg chg="mod topLvl">
          <ac:chgData name="Chandan Parab" userId="c0d0346c-212b-4b92-bbcb-13ed90fb4d58" providerId="ADAL" clId="{C07452F4-F704-4F1F-BDA5-EDE039FC6E40}" dt="2024-03-07T16:54:19.562" v="3721" actId="164"/>
          <ac:spMkLst>
            <pc:docMk/>
            <pc:sldMk cId="428976207" sldId="259"/>
            <ac:spMk id="28" creationId="{38CD45F9-3F5B-13D1-CFCB-208CC4903282}"/>
          </ac:spMkLst>
        </pc:spChg>
        <pc:spChg chg="mod topLvl">
          <ac:chgData name="Chandan Parab" userId="c0d0346c-212b-4b92-bbcb-13ed90fb4d58" providerId="ADAL" clId="{C07452F4-F704-4F1F-BDA5-EDE039FC6E40}" dt="2024-03-07T16:54:19.562" v="3721" actId="164"/>
          <ac:spMkLst>
            <pc:docMk/>
            <pc:sldMk cId="428976207" sldId="259"/>
            <ac:spMk id="29" creationId="{A4DC514A-FE50-311A-47C0-860B2A6D2A18}"/>
          </ac:spMkLst>
        </pc:spChg>
        <pc:spChg chg="mod">
          <ac:chgData name="Chandan Parab" userId="c0d0346c-212b-4b92-bbcb-13ed90fb4d58" providerId="ADAL" clId="{C07452F4-F704-4F1F-BDA5-EDE039FC6E40}" dt="2024-03-06T17:42:32.969" v="3700"/>
          <ac:spMkLst>
            <pc:docMk/>
            <pc:sldMk cId="428976207" sldId="259"/>
            <ac:spMk id="31" creationId="{57BB1600-F5BE-B8E9-931B-3DE7A30C37C6}"/>
          </ac:spMkLst>
        </pc:spChg>
        <pc:spChg chg="mod">
          <ac:chgData name="Chandan Parab" userId="c0d0346c-212b-4b92-bbcb-13ed90fb4d58" providerId="ADAL" clId="{C07452F4-F704-4F1F-BDA5-EDE039FC6E40}" dt="2024-03-06T17:42:32.969" v="3700"/>
          <ac:spMkLst>
            <pc:docMk/>
            <pc:sldMk cId="428976207" sldId="259"/>
            <ac:spMk id="32" creationId="{941C0158-71E3-1CCF-EB58-21DE1374FC22}"/>
          </ac:spMkLst>
        </pc:spChg>
        <pc:spChg chg="mod">
          <ac:chgData name="Chandan Parab" userId="c0d0346c-212b-4b92-bbcb-13ed90fb4d58" providerId="ADAL" clId="{C07452F4-F704-4F1F-BDA5-EDE039FC6E40}" dt="2024-03-06T17:42:32.969" v="3700"/>
          <ac:spMkLst>
            <pc:docMk/>
            <pc:sldMk cId="428976207" sldId="259"/>
            <ac:spMk id="33" creationId="{3A368326-F320-E0AF-88BB-94322AB92E46}"/>
          </ac:spMkLst>
        </pc:spChg>
        <pc:spChg chg="mod">
          <ac:chgData name="Chandan Parab" userId="c0d0346c-212b-4b92-bbcb-13ed90fb4d58" providerId="ADAL" clId="{C07452F4-F704-4F1F-BDA5-EDE039FC6E40}" dt="2024-03-06T17:42:32.969" v="3700"/>
          <ac:spMkLst>
            <pc:docMk/>
            <pc:sldMk cId="428976207" sldId="259"/>
            <ac:spMk id="34" creationId="{8D57D210-014A-6B5C-53A9-1FEFA8E4F272}"/>
          </ac:spMkLst>
        </pc:spChg>
        <pc:spChg chg="mod topLvl">
          <ac:chgData name="Chandan Parab" userId="c0d0346c-212b-4b92-bbcb-13ed90fb4d58" providerId="ADAL" clId="{C07452F4-F704-4F1F-BDA5-EDE039FC6E40}" dt="2024-03-07T16:53:48.915" v="3716" actId="164"/>
          <ac:spMkLst>
            <pc:docMk/>
            <pc:sldMk cId="428976207" sldId="259"/>
            <ac:spMk id="36" creationId="{B6F330C8-4297-222F-0FB6-14E4DE23B4DF}"/>
          </ac:spMkLst>
        </pc:spChg>
        <pc:spChg chg="mod topLvl">
          <ac:chgData name="Chandan Parab" userId="c0d0346c-212b-4b92-bbcb-13ed90fb4d58" providerId="ADAL" clId="{C07452F4-F704-4F1F-BDA5-EDE039FC6E40}" dt="2024-03-07T16:53:48.915" v="3716" actId="164"/>
          <ac:spMkLst>
            <pc:docMk/>
            <pc:sldMk cId="428976207" sldId="259"/>
            <ac:spMk id="37" creationId="{2BBFC72E-C0DA-E5AC-D8DE-4ED075F296BF}"/>
          </ac:spMkLst>
        </pc:spChg>
        <pc:spChg chg="mod topLvl">
          <ac:chgData name="Chandan Parab" userId="c0d0346c-212b-4b92-bbcb-13ed90fb4d58" providerId="ADAL" clId="{C07452F4-F704-4F1F-BDA5-EDE039FC6E40}" dt="2024-03-07T16:53:48.915" v="3716" actId="164"/>
          <ac:spMkLst>
            <pc:docMk/>
            <pc:sldMk cId="428976207" sldId="259"/>
            <ac:spMk id="38" creationId="{2F0D8226-5DD6-A4F6-2410-0663E7EE3165}"/>
          </ac:spMkLst>
        </pc:spChg>
        <pc:spChg chg="mod topLvl">
          <ac:chgData name="Chandan Parab" userId="c0d0346c-212b-4b92-bbcb-13ed90fb4d58" providerId="ADAL" clId="{C07452F4-F704-4F1F-BDA5-EDE039FC6E40}" dt="2024-03-07T16:53:48.915" v="3716" actId="164"/>
          <ac:spMkLst>
            <pc:docMk/>
            <pc:sldMk cId="428976207" sldId="259"/>
            <ac:spMk id="39" creationId="{9C93281C-8080-E82B-9534-049B057027A3}"/>
          </ac:spMkLst>
        </pc:spChg>
        <pc:spChg chg="mod">
          <ac:chgData name="Chandan Parab" userId="c0d0346c-212b-4b92-bbcb-13ed90fb4d58" providerId="ADAL" clId="{C07452F4-F704-4F1F-BDA5-EDE039FC6E40}" dt="2024-03-06T17:42:39.211" v="3704"/>
          <ac:spMkLst>
            <pc:docMk/>
            <pc:sldMk cId="428976207" sldId="259"/>
            <ac:spMk id="41" creationId="{F4DBA812-E927-CE75-D669-056BDF507ED0}"/>
          </ac:spMkLst>
        </pc:spChg>
        <pc:spChg chg="mod">
          <ac:chgData name="Chandan Parab" userId="c0d0346c-212b-4b92-bbcb-13ed90fb4d58" providerId="ADAL" clId="{C07452F4-F704-4F1F-BDA5-EDE039FC6E40}" dt="2024-03-06T17:42:39.211" v="3704"/>
          <ac:spMkLst>
            <pc:docMk/>
            <pc:sldMk cId="428976207" sldId="259"/>
            <ac:spMk id="42" creationId="{3C45EF88-CFA9-C6A9-0965-0B6DACDDE940}"/>
          </ac:spMkLst>
        </pc:spChg>
        <pc:spChg chg="mod">
          <ac:chgData name="Chandan Parab" userId="c0d0346c-212b-4b92-bbcb-13ed90fb4d58" providerId="ADAL" clId="{C07452F4-F704-4F1F-BDA5-EDE039FC6E40}" dt="2024-03-06T17:42:39.211" v="3704"/>
          <ac:spMkLst>
            <pc:docMk/>
            <pc:sldMk cId="428976207" sldId="259"/>
            <ac:spMk id="43" creationId="{CAAF5A01-3CA5-EE32-1C51-09724C1DAF08}"/>
          </ac:spMkLst>
        </pc:spChg>
        <pc:spChg chg="mod">
          <ac:chgData name="Chandan Parab" userId="c0d0346c-212b-4b92-bbcb-13ed90fb4d58" providerId="ADAL" clId="{C07452F4-F704-4F1F-BDA5-EDE039FC6E40}" dt="2024-03-06T17:42:39.211" v="3704"/>
          <ac:spMkLst>
            <pc:docMk/>
            <pc:sldMk cId="428976207" sldId="259"/>
            <ac:spMk id="44" creationId="{7BBCE30B-55D3-F135-09E0-56BDAC0CAA80}"/>
          </ac:spMkLst>
        </pc:spChg>
        <pc:spChg chg="mod topLvl">
          <ac:chgData name="Chandan Parab" userId="c0d0346c-212b-4b92-bbcb-13ed90fb4d58" providerId="ADAL" clId="{C07452F4-F704-4F1F-BDA5-EDE039FC6E40}" dt="2024-03-07T16:53:33.128" v="3715" actId="164"/>
          <ac:spMkLst>
            <pc:docMk/>
            <pc:sldMk cId="428976207" sldId="259"/>
            <ac:spMk id="46" creationId="{D9BD9184-1D3E-F143-D3E9-07C2749B4D20}"/>
          </ac:spMkLst>
        </pc:spChg>
        <pc:spChg chg="mod topLvl">
          <ac:chgData name="Chandan Parab" userId="c0d0346c-212b-4b92-bbcb-13ed90fb4d58" providerId="ADAL" clId="{C07452F4-F704-4F1F-BDA5-EDE039FC6E40}" dt="2024-03-07T16:53:33.128" v="3715" actId="164"/>
          <ac:spMkLst>
            <pc:docMk/>
            <pc:sldMk cId="428976207" sldId="259"/>
            <ac:spMk id="47" creationId="{5A0A4377-BB12-1689-75EE-1ECB5D259FA8}"/>
          </ac:spMkLst>
        </pc:spChg>
        <pc:spChg chg="mod topLvl">
          <ac:chgData name="Chandan Parab" userId="c0d0346c-212b-4b92-bbcb-13ed90fb4d58" providerId="ADAL" clId="{C07452F4-F704-4F1F-BDA5-EDE039FC6E40}" dt="2024-03-07T16:53:33.128" v="3715" actId="164"/>
          <ac:spMkLst>
            <pc:docMk/>
            <pc:sldMk cId="428976207" sldId="259"/>
            <ac:spMk id="48" creationId="{A2119701-DAEC-1FD9-42D3-124FED4D29C1}"/>
          </ac:spMkLst>
        </pc:spChg>
        <pc:spChg chg="mod topLvl">
          <ac:chgData name="Chandan Parab" userId="c0d0346c-212b-4b92-bbcb-13ed90fb4d58" providerId="ADAL" clId="{C07452F4-F704-4F1F-BDA5-EDE039FC6E40}" dt="2024-03-07T16:53:33.128" v="3715" actId="164"/>
          <ac:spMkLst>
            <pc:docMk/>
            <pc:sldMk cId="428976207" sldId="259"/>
            <ac:spMk id="49" creationId="{31B78131-4E96-B222-A429-5F0ACF367733}"/>
          </ac:spMkLst>
        </pc:spChg>
        <pc:grpChg chg="add mod">
          <ac:chgData name="Chandan Parab" userId="c0d0346c-212b-4b92-bbcb-13ed90fb4d58" providerId="ADAL" clId="{C07452F4-F704-4F1F-BDA5-EDE039FC6E40}" dt="2024-03-07T16:53:33.128" v="3715" actId="164"/>
          <ac:grpSpMkLst>
            <pc:docMk/>
            <pc:sldMk cId="428976207" sldId="259"/>
            <ac:grpSpMk id="2" creationId="{49D6C743-E914-AF86-919C-B371F92CBC4B}"/>
          </ac:grpSpMkLst>
        </pc:grpChg>
        <pc:grpChg chg="add mod">
          <ac:chgData name="Chandan Parab" userId="c0d0346c-212b-4b92-bbcb-13ed90fb4d58" providerId="ADAL" clId="{C07452F4-F704-4F1F-BDA5-EDE039FC6E40}" dt="2024-03-07T16:53:48.915" v="3716" actId="164"/>
          <ac:grpSpMkLst>
            <pc:docMk/>
            <pc:sldMk cId="428976207" sldId="259"/>
            <ac:grpSpMk id="3" creationId="{8DF2608B-CA47-A805-38B4-70EC34B0CF9E}"/>
          </ac:grpSpMkLst>
        </pc:grpChg>
        <pc:grpChg chg="add mod">
          <ac:chgData name="Chandan Parab" userId="c0d0346c-212b-4b92-bbcb-13ed90fb4d58" providerId="ADAL" clId="{C07452F4-F704-4F1F-BDA5-EDE039FC6E40}" dt="2024-03-07T16:54:19.562" v="3721" actId="164"/>
          <ac:grpSpMkLst>
            <pc:docMk/>
            <pc:sldMk cId="428976207" sldId="259"/>
            <ac:grpSpMk id="4" creationId="{DD70EFB4-D0BA-3AC2-B203-281D7CC4CA3F}"/>
          </ac:grpSpMkLst>
        </pc:grpChg>
        <pc:grpChg chg="add del mod">
          <ac:chgData name="Chandan Parab" userId="c0d0346c-212b-4b92-bbcb-13ed90fb4d58" providerId="ADAL" clId="{C07452F4-F704-4F1F-BDA5-EDE039FC6E40}" dt="2024-03-06T17:42:13.278" v="3693" actId="478"/>
          <ac:grpSpMkLst>
            <pc:docMk/>
            <pc:sldMk cId="428976207" sldId="259"/>
            <ac:grpSpMk id="8" creationId="{9F259D53-97AB-B4B9-29C8-E04B41357031}"/>
          </ac:grpSpMkLst>
        </pc:grpChg>
        <pc:grpChg chg="add del mod">
          <ac:chgData name="Chandan Parab" userId="c0d0346c-212b-4b92-bbcb-13ed90fb4d58" providerId="ADAL" clId="{C07452F4-F704-4F1F-BDA5-EDE039FC6E40}" dt="2024-03-06T17:42:14.930" v="3694" actId="478"/>
          <ac:grpSpMkLst>
            <pc:docMk/>
            <pc:sldMk cId="428976207" sldId="259"/>
            <ac:grpSpMk id="9" creationId="{B1652E85-D5C4-6030-A31C-E90139FB8415}"/>
          </ac:grpSpMkLst>
        </pc:grpChg>
        <pc:grpChg chg="add del mod">
          <ac:chgData name="Chandan Parab" userId="c0d0346c-212b-4b92-bbcb-13ed90fb4d58" providerId="ADAL" clId="{C07452F4-F704-4F1F-BDA5-EDE039FC6E40}" dt="2024-03-06T17:42:16.914" v="3695" actId="478"/>
          <ac:grpSpMkLst>
            <pc:docMk/>
            <pc:sldMk cId="428976207" sldId="259"/>
            <ac:grpSpMk id="14" creationId="{0CD5C913-90F2-9D56-4580-BF456F891286}"/>
          </ac:grpSpMkLst>
        </pc:grpChg>
        <pc:grpChg chg="add del mod">
          <ac:chgData name="Chandan Parab" userId="c0d0346c-212b-4b92-bbcb-13ed90fb4d58" providerId="ADAL" clId="{C07452F4-F704-4F1F-BDA5-EDE039FC6E40}" dt="2024-03-06T17:41:54.191" v="3691" actId="165"/>
          <ac:grpSpMkLst>
            <pc:docMk/>
            <pc:sldMk cId="428976207" sldId="259"/>
            <ac:grpSpMk id="19" creationId="{F2EC887F-71EF-5AB3-6999-ABC8BA97ACEB}"/>
          </ac:grpSpMkLst>
        </pc:grpChg>
        <pc:grpChg chg="add mod">
          <ac:chgData name="Chandan Parab" userId="c0d0346c-212b-4b92-bbcb-13ed90fb4d58" providerId="ADAL" clId="{C07452F4-F704-4F1F-BDA5-EDE039FC6E40}" dt="2024-03-06T17:42:24.526" v="3696" actId="164"/>
          <ac:grpSpMkLst>
            <pc:docMk/>
            <pc:sldMk cId="428976207" sldId="259"/>
            <ac:grpSpMk id="24" creationId="{C111C1E0-3513-4B4F-00F1-5FE55BF0E233}"/>
          </ac:grpSpMkLst>
        </pc:grpChg>
        <pc:grpChg chg="add del mod">
          <ac:chgData name="Chandan Parab" userId="c0d0346c-212b-4b92-bbcb-13ed90fb4d58" providerId="ADAL" clId="{C07452F4-F704-4F1F-BDA5-EDE039FC6E40}" dt="2024-03-07T16:54:06.292" v="3719" actId="165"/>
          <ac:grpSpMkLst>
            <pc:docMk/>
            <pc:sldMk cId="428976207" sldId="259"/>
            <ac:grpSpMk id="25" creationId="{43B841F0-27E8-293F-C480-47BC511E34ED}"/>
          </ac:grpSpMkLst>
        </pc:grpChg>
        <pc:grpChg chg="add mod">
          <ac:chgData name="Chandan Parab" userId="c0d0346c-212b-4b92-bbcb-13ed90fb4d58" providerId="ADAL" clId="{C07452F4-F704-4F1F-BDA5-EDE039FC6E40}" dt="2024-03-06T17:42:32.969" v="3700"/>
          <ac:grpSpMkLst>
            <pc:docMk/>
            <pc:sldMk cId="428976207" sldId="259"/>
            <ac:grpSpMk id="30" creationId="{1B7BC0AC-F4D5-32CA-EE14-F5A94CF56FEA}"/>
          </ac:grpSpMkLst>
        </pc:grpChg>
        <pc:grpChg chg="add del mod">
          <ac:chgData name="Chandan Parab" userId="c0d0346c-212b-4b92-bbcb-13ed90fb4d58" providerId="ADAL" clId="{C07452F4-F704-4F1F-BDA5-EDE039FC6E40}" dt="2024-03-07T16:52:56.627" v="3709" actId="165"/>
          <ac:grpSpMkLst>
            <pc:docMk/>
            <pc:sldMk cId="428976207" sldId="259"/>
            <ac:grpSpMk id="35" creationId="{4AC3F2A5-07D7-509E-D1CB-D3F0DFE674A6}"/>
          </ac:grpSpMkLst>
        </pc:grpChg>
        <pc:grpChg chg="add mod">
          <ac:chgData name="Chandan Parab" userId="c0d0346c-212b-4b92-bbcb-13ed90fb4d58" providerId="ADAL" clId="{C07452F4-F704-4F1F-BDA5-EDE039FC6E40}" dt="2024-03-06T17:42:39.211" v="3704"/>
          <ac:grpSpMkLst>
            <pc:docMk/>
            <pc:sldMk cId="428976207" sldId="259"/>
            <ac:grpSpMk id="40" creationId="{A678BD52-F067-3E32-84A7-46AEF22D2E78}"/>
          </ac:grpSpMkLst>
        </pc:grpChg>
        <pc:grpChg chg="add del mod">
          <ac:chgData name="Chandan Parab" userId="c0d0346c-212b-4b92-bbcb-13ed90fb4d58" providerId="ADAL" clId="{C07452F4-F704-4F1F-BDA5-EDE039FC6E40}" dt="2024-03-07T16:53:19.686" v="3713" actId="165"/>
          <ac:grpSpMkLst>
            <pc:docMk/>
            <pc:sldMk cId="428976207" sldId="259"/>
            <ac:grpSpMk id="45" creationId="{78BE889B-59EB-08E1-827E-4BCC8FD556DF}"/>
          </ac:grpSpMkLst>
        </pc:grpChg>
      </pc:sldChg>
      <pc:sldChg chg="addSp delSp modSp new del mod">
        <pc:chgData name="Chandan Parab" userId="c0d0346c-212b-4b92-bbcb-13ed90fb4d58" providerId="ADAL" clId="{C07452F4-F704-4F1F-BDA5-EDE039FC6E40}" dt="2024-03-06T17:16:47.081" v="3404" actId="47"/>
        <pc:sldMkLst>
          <pc:docMk/>
          <pc:sldMk cId="3084349778" sldId="259"/>
        </pc:sldMkLst>
        <pc:spChg chg="add mod">
          <ac:chgData name="Chandan Parab" userId="c0d0346c-212b-4b92-bbcb-13ed90fb4d58" providerId="ADAL" clId="{C07452F4-F704-4F1F-BDA5-EDE039FC6E40}" dt="2024-03-05T17:09:09.983" v="3116" actId="207"/>
          <ac:spMkLst>
            <pc:docMk/>
            <pc:sldMk cId="3084349778" sldId="259"/>
            <ac:spMk id="2" creationId="{7540C6B9-2466-2243-70C8-83F74D27AB71}"/>
          </ac:spMkLst>
        </pc:spChg>
        <pc:spChg chg="add del mod">
          <ac:chgData name="Chandan Parab" userId="c0d0346c-212b-4b92-bbcb-13ed90fb4d58" providerId="ADAL" clId="{C07452F4-F704-4F1F-BDA5-EDE039FC6E40}" dt="2024-03-05T17:15:24.531" v="3320" actId="478"/>
          <ac:spMkLst>
            <pc:docMk/>
            <pc:sldMk cId="3084349778" sldId="259"/>
            <ac:spMk id="3" creationId="{B7284243-FD8F-441F-8731-EEB31EED9BB9}"/>
          </ac:spMkLst>
        </pc:spChg>
        <pc:spChg chg="add del mod">
          <ac:chgData name="Chandan Parab" userId="c0d0346c-212b-4b92-bbcb-13ed90fb4d58" providerId="ADAL" clId="{C07452F4-F704-4F1F-BDA5-EDE039FC6E40}" dt="2024-03-05T17:14:36.513" v="3312" actId="478"/>
          <ac:spMkLst>
            <pc:docMk/>
            <pc:sldMk cId="3084349778" sldId="259"/>
            <ac:spMk id="4" creationId="{6C695700-DF47-2766-AC4A-68BCFD808D9D}"/>
          </ac:spMkLst>
        </pc:spChg>
        <pc:spChg chg="add mod">
          <ac:chgData name="Chandan Parab" userId="c0d0346c-212b-4b92-bbcb-13ed90fb4d58" providerId="ADAL" clId="{C07452F4-F704-4F1F-BDA5-EDE039FC6E40}" dt="2024-03-05T17:10:09.403" v="3184" actId="1038"/>
          <ac:spMkLst>
            <pc:docMk/>
            <pc:sldMk cId="3084349778" sldId="259"/>
            <ac:spMk id="5" creationId="{7AB64026-5671-0B70-6844-784A32BBD1E0}"/>
          </ac:spMkLst>
        </pc:spChg>
        <pc:spChg chg="add mod">
          <ac:chgData name="Chandan Parab" userId="c0d0346c-212b-4b92-bbcb-13ed90fb4d58" providerId="ADAL" clId="{C07452F4-F704-4F1F-BDA5-EDE039FC6E40}" dt="2024-03-06T06:07:46.259" v="3333" actId="14100"/>
          <ac:spMkLst>
            <pc:docMk/>
            <pc:sldMk cId="3084349778" sldId="259"/>
            <ac:spMk id="9" creationId="{691F3C4C-BBA9-C77A-FBED-609FB81A0744}"/>
          </ac:spMkLst>
        </pc:spChg>
        <pc:spChg chg="add mod">
          <ac:chgData name="Chandan Parab" userId="c0d0346c-212b-4b92-bbcb-13ed90fb4d58" providerId="ADAL" clId="{C07452F4-F704-4F1F-BDA5-EDE039FC6E40}" dt="2024-03-05T17:15:28.807" v="3322" actId="1076"/>
          <ac:spMkLst>
            <pc:docMk/>
            <pc:sldMk cId="3084349778" sldId="259"/>
            <ac:spMk id="10" creationId="{784DAF05-DF74-FFA5-A5C6-CCC40F387F48}"/>
          </ac:spMkLst>
        </pc:spChg>
        <pc:picChg chg="add del mod">
          <ac:chgData name="Chandan Parab" userId="c0d0346c-212b-4b92-bbcb-13ed90fb4d58" providerId="ADAL" clId="{C07452F4-F704-4F1F-BDA5-EDE039FC6E40}" dt="2024-03-05T17:17:46.185" v="3329" actId="478"/>
          <ac:picMkLst>
            <pc:docMk/>
            <pc:sldMk cId="3084349778" sldId="259"/>
            <ac:picMk id="7" creationId="{594D4201-CAFE-9963-BD38-F69F7A9766AB}"/>
          </ac:picMkLst>
        </pc:picChg>
        <pc:picChg chg="add del mod">
          <ac:chgData name="Chandan Parab" userId="c0d0346c-212b-4b92-bbcb-13ed90fb4d58" providerId="ADAL" clId="{C07452F4-F704-4F1F-BDA5-EDE039FC6E40}" dt="2024-03-05T17:10:46.593" v="3190" actId="478"/>
          <ac:picMkLst>
            <pc:docMk/>
            <pc:sldMk cId="3084349778" sldId="259"/>
            <ac:picMk id="8" creationId="{AC57D54F-418D-D86D-1332-AD96AC059DAF}"/>
          </ac:picMkLst>
        </pc:picChg>
      </pc:sldChg>
      <pc:sldChg chg="addSp delSp modSp new mod ord">
        <pc:chgData name="Chandan Parab" userId="c0d0346c-212b-4b92-bbcb-13ed90fb4d58" providerId="ADAL" clId="{C07452F4-F704-4F1F-BDA5-EDE039FC6E40}" dt="2024-03-09T04:22:38.078" v="3952"/>
        <pc:sldMkLst>
          <pc:docMk/>
          <pc:sldMk cId="892110913" sldId="260"/>
        </pc:sldMkLst>
        <pc:spChg chg="add mod">
          <ac:chgData name="Chandan Parab" userId="c0d0346c-212b-4b92-bbcb-13ed90fb4d58" providerId="ADAL" clId="{C07452F4-F704-4F1F-BDA5-EDE039FC6E40}" dt="2024-03-09T04:22:07.559" v="3948" actId="1076"/>
          <ac:spMkLst>
            <pc:docMk/>
            <pc:sldMk cId="892110913" sldId="260"/>
            <ac:spMk id="2" creationId="{1A37B9A6-1AE5-7821-A887-EEFC328C61AC}"/>
          </ac:spMkLst>
        </pc:spChg>
        <pc:spChg chg="add mod">
          <ac:chgData name="Chandan Parab" userId="c0d0346c-212b-4b92-bbcb-13ed90fb4d58" providerId="ADAL" clId="{C07452F4-F704-4F1F-BDA5-EDE039FC6E40}" dt="2024-03-09T04:17:43.644" v="3773" actId="164"/>
          <ac:spMkLst>
            <pc:docMk/>
            <pc:sldMk cId="892110913" sldId="260"/>
            <ac:spMk id="11" creationId="{A38211B8-375B-2645-A642-F6AA77277702}"/>
          </ac:spMkLst>
        </pc:spChg>
        <pc:spChg chg="add mod">
          <ac:chgData name="Chandan Parab" userId="c0d0346c-212b-4b92-bbcb-13ed90fb4d58" providerId="ADAL" clId="{C07452F4-F704-4F1F-BDA5-EDE039FC6E40}" dt="2024-03-09T04:17:43.644" v="3773" actId="164"/>
          <ac:spMkLst>
            <pc:docMk/>
            <pc:sldMk cId="892110913" sldId="260"/>
            <ac:spMk id="12" creationId="{D48463CE-6FCE-956D-791D-D82E0A49CD2A}"/>
          </ac:spMkLst>
        </pc:spChg>
        <pc:spChg chg="mod">
          <ac:chgData name="Chandan Parab" userId="c0d0346c-212b-4b92-bbcb-13ed90fb4d58" providerId="ADAL" clId="{C07452F4-F704-4F1F-BDA5-EDE039FC6E40}" dt="2024-03-09T04:17:45.319" v="3774"/>
          <ac:spMkLst>
            <pc:docMk/>
            <pc:sldMk cId="892110913" sldId="260"/>
            <ac:spMk id="15" creationId="{B3F9268C-7BDD-E706-FBDF-04CFB7EE7DF7}"/>
          </ac:spMkLst>
        </pc:spChg>
        <pc:spChg chg="mod">
          <ac:chgData name="Chandan Parab" userId="c0d0346c-212b-4b92-bbcb-13ed90fb4d58" providerId="ADAL" clId="{C07452F4-F704-4F1F-BDA5-EDE039FC6E40}" dt="2024-03-09T04:17:45.319" v="3774"/>
          <ac:spMkLst>
            <pc:docMk/>
            <pc:sldMk cId="892110913" sldId="260"/>
            <ac:spMk id="16" creationId="{B899E5E6-E92B-DC3F-520F-E686F7EA368B}"/>
          </ac:spMkLst>
        </pc:spChg>
        <pc:spChg chg="mod">
          <ac:chgData name="Chandan Parab" userId="c0d0346c-212b-4b92-bbcb-13ed90fb4d58" providerId="ADAL" clId="{C07452F4-F704-4F1F-BDA5-EDE039FC6E40}" dt="2024-03-09T04:17:45.953" v="3775"/>
          <ac:spMkLst>
            <pc:docMk/>
            <pc:sldMk cId="892110913" sldId="260"/>
            <ac:spMk id="18" creationId="{6CB32C63-522D-6CA8-E8CF-E035E47A13FA}"/>
          </ac:spMkLst>
        </pc:spChg>
        <pc:spChg chg="mod">
          <ac:chgData name="Chandan Parab" userId="c0d0346c-212b-4b92-bbcb-13ed90fb4d58" providerId="ADAL" clId="{C07452F4-F704-4F1F-BDA5-EDE039FC6E40}" dt="2024-03-09T04:17:45.953" v="3775"/>
          <ac:spMkLst>
            <pc:docMk/>
            <pc:sldMk cId="892110913" sldId="260"/>
            <ac:spMk id="19" creationId="{A2AB29D3-9F05-A334-0A2A-9EEEA51E37DD}"/>
          </ac:spMkLst>
        </pc:spChg>
        <pc:spChg chg="mod">
          <ac:chgData name="Chandan Parab" userId="c0d0346c-212b-4b92-bbcb-13ed90fb4d58" providerId="ADAL" clId="{C07452F4-F704-4F1F-BDA5-EDE039FC6E40}" dt="2024-03-09T04:17:46.244" v="3776"/>
          <ac:spMkLst>
            <pc:docMk/>
            <pc:sldMk cId="892110913" sldId="260"/>
            <ac:spMk id="21" creationId="{2F10E1A9-398C-0F9C-3F6B-42A0054EDAE2}"/>
          </ac:spMkLst>
        </pc:spChg>
        <pc:spChg chg="mod">
          <ac:chgData name="Chandan Parab" userId="c0d0346c-212b-4b92-bbcb-13ed90fb4d58" providerId="ADAL" clId="{C07452F4-F704-4F1F-BDA5-EDE039FC6E40}" dt="2024-03-09T04:17:46.244" v="3776"/>
          <ac:spMkLst>
            <pc:docMk/>
            <pc:sldMk cId="892110913" sldId="260"/>
            <ac:spMk id="22" creationId="{D1BFF30B-FD3D-640C-8929-24521E760772}"/>
          </ac:spMkLst>
        </pc:spChg>
        <pc:spChg chg="add mod">
          <ac:chgData name="Chandan Parab" userId="c0d0346c-212b-4b92-bbcb-13ed90fb4d58" providerId="ADAL" clId="{C07452F4-F704-4F1F-BDA5-EDE039FC6E40}" dt="2024-03-09T04:19:46.062" v="3823" actId="1076"/>
          <ac:spMkLst>
            <pc:docMk/>
            <pc:sldMk cId="892110913" sldId="260"/>
            <ac:spMk id="23" creationId="{49979F1D-2CD7-75DB-7F9C-9AA2124C2A52}"/>
          </ac:spMkLst>
        </pc:spChg>
        <pc:spChg chg="add del mod">
          <ac:chgData name="Chandan Parab" userId="c0d0346c-212b-4b92-bbcb-13ed90fb4d58" providerId="ADAL" clId="{C07452F4-F704-4F1F-BDA5-EDE039FC6E40}" dt="2024-03-09T04:20:49.366" v="3920" actId="478"/>
          <ac:spMkLst>
            <pc:docMk/>
            <pc:sldMk cId="892110913" sldId="260"/>
            <ac:spMk id="24" creationId="{7A91D08A-6881-0EC6-33DC-662394DCB3E5}"/>
          </ac:spMkLst>
        </pc:spChg>
        <pc:spChg chg="add del mod">
          <ac:chgData name="Chandan Parab" userId="c0d0346c-212b-4b92-bbcb-13ed90fb4d58" providerId="ADAL" clId="{C07452F4-F704-4F1F-BDA5-EDE039FC6E40}" dt="2024-03-09T04:20:33.221" v="3902"/>
          <ac:spMkLst>
            <pc:docMk/>
            <pc:sldMk cId="892110913" sldId="260"/>
            <ac:spMk id="25" creationId="{E797ED0A-729C-81DB-C1D6-67A88080CC07}"/>
          </ac:spMkLst>
        </pc:spChg>
        <pc:spChg chg="add del mod">
          <ac:chgData name="Chandan Parab" userId="c0d0346c-212b-4b92-bbcb-13ed90fb4d58" providerId="ADAL" clId="{C07452F4-F704-4F1F-BDA5-EDE039FC6E40}" dt="2024-03-09T04:20:49.366" v="3920" actId="478"/>
          <ac:spMkLst>
            <pc:docMk/>
            <pc:sldMk cId="892110913" sldId="260"/>
            <ac:spMk id="26" creationId="{3A4E47FF-75D3-46EF-6C71-0CF95D4E9141}"/>
          </ac:spMkLst>
        </pc:spChg>
        <pc:spChg chg="add mod">
          <ac:chgData name="Chandan Parab" userId="c0d0346c-212b-4b92-bbcb-13ed90fb4d58" providerId="ADAL" clId="{C07452F4-F704-4F1F-BDA5-EDE039FC6E40}" dt="2024-03-09T04:21:58.635" v="3946" actId="5793"/>
          <ac:spMkLst>
            <pc:docMk/>
            <pc:sldMk cId="892110913" sldId="260"/>
            <ac:spMk id="27" creationId="{79D91A3D-3894-7698-460A-A4434D465AEB}"/>
          </ac:spMkLst>
        </pc:spChg>
        <pc:grpChg chg="add mod">
          <ac:chgData name="Chandan Parab" userId="c0d0346c-212b-4b92-bbcb-13ed90fb4d58" providerId="ADAL" clId="{C07452F4-F704-4F1F-BDA5-EDE039FC6E40}" dt="2024-03-09T04:22:22.547" v="3949" actId="12789"/>
          <ac:grpSpMkLst>
            <pc:docMk/>
            <pc:sldMk cId="892110913" sldId="260"/>
            <ac:grpSpMk id="13" creationId="{A960274C-EFAB-12C1-9271-2821C4428060}"/>
          </ac:grpSpMkLst>
        </pc:grpChg>
        <pc:grpChg chg="add mod">
          <ac:chgData name="Chandan Parab" userId="c0d0346c-212b-4b92-bbcb-13ed90fb4d58" providerId="ADAL" clId="{C07452F4-F704-4F1F-BDA5-EDE039FC6E40}" dt="2024-03-09T04:22:22.547" v="3949" actId="12789"/>
          <ac:grpSpMkLst>
            <pc:docMk/>
            <pc:sldMk cId="892110913" sldId="260"/>
            <ac:grpSpMk id="14" creationId="{23639901-6304-7FD2-4C85-D8123C93D3AD}"/>
          </ac:grpSpMkLst>
        </pc:grpChg>
        <pc:grpChg chg="add mod">
          <ac:chgData name="Chandan Parab" userId="c0d0346c-212b-4b92-bbcb-13ed90fb4d58" providerId="ADAL" clId="{C07452F4-F704-4F1F-BDA5-EDE039FC6E40}" dt="2024-03-09T04:22:29.253" v="3950" actId="12789"/>
          <ac:grpSpMkLst>
            <pc:docMk/>
            <pc:sldMk cId="892110913" sldId="260"/>
            <ac:grpSpMk id="17" creationId="{2243FD11-DCB9-CDD0-0EC5-7C74E429D737}"/>
          </ac:grpSpMkLst>
        </pc:grpChg>
        <pc:grpChg chg="add mod">
          <ac:chgData name="Chandan Parab" userId="c0d0346c-212b-4b92-bbcb-13ed90fb4d58" providerId="ADAL" clId="{C07452F4-F704-4F1F-BDA5-EDE039FC6E40}" dt="2024-03-09T04:22:29.253" v="3950" actId="12789"/>
          <ac:grpSpMkLst>
            <pc:docMk/>
            <pc:sldMk cId="892110913" sldId="260"/>
            <ac:grpSpMk id="20" creationId="{6BD363A3-041F-236A-1177-662AB35FDA3B}"/>
          </ac:grpSpMkLst>
        </pc:grpChg>
        <pc:picChg chg="add mod">
          <ac:chgData name="Chandan Parab" userId="c0d0346c-212b-4b92-bbcb-13ed90fb4d58" providerId="ADAL" clId="{C07452F4-F704-4F1F-BDA5-EDE039FC6E40}" dt="2024-03-09T04:18:24.803" v="3782" actId="1076"/>
          <ac:picMkLst>
            <pc:docMk/>
            <pc:sldMk cId="892110913" sldId="260"/>
            <ac:picMk id="4" creationId="{A9F138FC-1E55-6422-65AA-4CFBEDC0C955}"/>
          </ac:picMkLst>
        </pc:picChg>
        <pc:picChg chg="add mod">
          <ac:chgData name="Chandan Parab" userId="c0d0346c-212b-4b92-bbcb-13ed90fb4d58" providerId="ADAL" clId="{C07452F4-F704-4F1F-BDA5-EDE039FC6E40}" dt="2024-03-09T04:18:21.310" v="3780" actId="1076"/>
          <ac:picMkLst>
            <pc:docMk/>
            <pc:sldMk cId="892110913" sldId="260"/>
            <ac:picMk id="6" creationId="{6C5522F0-1D49-032C-560E-735E362E1EDA}"/>
          </ac:picMkLst>
        </pc:picChg>
        <pc:picChg chg="add mod">
          <ac:chgData name="Chandan Parab" userId="c0d0346c-212b-4b92-bbcb-13ed90fb4d58" providerId="ADAL" clId="{C07452F4-F704-4F1F-BDA5-EDE039FC6E40}" dt="2024-03-09T04:18:39.041" v="3787" actId="1076"/>
          <ac:picMkLst>
            <pc:docMk/>
            <pc:sldMk cId="892110913" sldId="260"/>
            <ac:picMk id="8" creationId="{2DA418D9-82B6-BFCD-3BB9-BF06B657DD6B}"/>
          </ac:picMkLst>
        </pc:picChg>
        <pc:picChg chg="add mod">
          <ac:chgData name="Chandan Parab" userId="c0d0346c-212b-4b92-bbcb-13ed90fb4d58" providerId="ADAL" clId="{C07452F4-F704-4F1F-BDA5-EDE039FC6E40}" dt="2024-03-09T04:18:35.828" v="3786" actId="1076"/>
          <ac:picMkLst>
            <pc:docMk/>
            <pc:sldMk cId="892110913" sldId="260"/>
            <ac:picMk id="10" creationId="{77B22A67-3CFC-896C-1889-AEB97B539D55}"/>
          </ac:picMkLst>
        </pc:picChg>
      </pc:sldChg>
      <pc:sldChg chg="addSp delSp modSp new mod">
        <pc:chgData name="Chandan Parab" userId="c0d0346c-212b-4b92-bbcb-13ed90fb4d58" providerId="ADAL" clId="{C07452F4-F704-4F1F-BDA5-EDE039FC6E40}" dt="2024-03-09T04:55:15.456" v="4689" actId="14861"/>
        <pc:sldMkLst>
          <pc:docMk/>
          <pc:sldMk cId="3848789783" sldId="261"/>
        </pc:sldMkLst>
        <pc:spChg chg="add mod topLvl">
          <ac:chgData name="Chandan Parab" userId="c0d0346c-212b-4b92-bbcb-13ed90fb4d58" providerId="ADAL" clId="{C07452F4-F704-4F1F-BDA5-EDE039FC6E40}" dt="2024-03-09T04:54:03.768" v="4684" actId="207"/>
          <ac:spMkLst>
            <pc:docMk/>
            <pc:sldMk cId="3848789783" sldId="261"/>
            <ac:spMk id="2" creationId="{B2E4D554-17E2-650C-FDD1-9CE4BAE81DF2}"/>
          </ac:spMkLst>
        </pc:spChg>
        <pc:spChg chg="add del mod">
          <ac:chgData name="Chandan Parab" userId="c0d0346c-212b-4b92-bbcb-13ed90fb4d58" providerId="ADAL" clId="{C07452F4-F704-4F1F-BDA5-EDE039FC6E40}" dt="2024-03-09T04:24:43.888" v="3966" actId="478"/>
          <ac:spMkLst>
            <pc:docMk/>
            <pc:sldMk cId="3848789783" sldId="261"/>
            <ac:spMk id="3" creationId="{F1B9B043-DF47-C23D-2A32-B4CB87283D24}"/>
          </ac:spMkLst>
        </pc:spChg>
        <pc:spChg chg="add del mod">
          <ac:chgData name="Chandan Parab" userId="c0d0346c-212b-4b92-bbcb-13ed90fb4d58" providerId="ADAL" clId="{C07452F4-F704-4F1F-BDA5-EDE039FC6E40}" dt="2024-03-09T04:25:33.177" v="3976"/>
          <ac:spMkLst>
            <pc:docMk/>
            <pc:sldMk cId="3848789783" sldId="261"/>
            <ac:spMk id="4" creationId="{C424AB4D-771B-E6F5-1B1C-1C9DECB31CA7}"/>
          </ac:spMkLst>
        </pc:spChg>
        <pc:spChg chg="add del mod">
          <ac:chgData name="Chandan Parab" userId="c0d0346c-212b-4b92-bbcb-13ed90fb4d58" providerId="ADAL" clId="{C07452F4-F704-4F1F-BDA5-EDE039FC6E40}" dt="2024-03-09T04:25:33.177" v="3976"/>
          <ac:spMkLst>
            <pc:docMk/>
            <pc:sldMk cId="3848789783" sldId="261"/>
            <ac:spMk id="5" creationId="{15FBE6EC-AAE8-FA45-26C7-D8B2385BBD05}"/>
          </ac:spMkLst>
        </pc:spChg>
        <pc:spChg chg="del mod">
          <ac:chgData name="Chandan Parab" userId="c0d0346c-212b-4b92-bbcb-13ed90fb4d58" providerId="ADAL" clId="{C07452F4-F704-4F1F-BDA5-EDE039FC6E40}" dt="2024-03-09T04:25:40.292" v="3980" actId="21"/>
          <ac:spMkLst>
            <pc:docMk/>
            <pc:sldMk cId="3848789783" sldId="261"/>
            <ac:spMk id="6" creationId="{4A03454F-BAD7-204E-12EE-4217792FC3FA}"/>
          </ac:spMkLst>
        </pc:spChg>
        <pc:spChg chg="add mod topLvl">
          <ac:chgData name="Chandan Parab" userId="c0d0346c-212b-4b92-bbcb-13ed90fb4d58" providerId="ADAL" clId="{C07452F4-F704-4F1F-BDA5-EDE039FC6E40}" dt="2024-03-09T04:54:03.768" v="4684" actId="207"/>
          <ac:spMkLst>
            <pc:docMk/>
            <pc:sldMk cId="3848789783" sldId="261"/>
            <ac:spMk id="7" creationId="{7A33543B-1BFF-3251-04BA-BDADA821E452}"/>
          </ac:spMkLst>
        </pc:spChg>
        <pc:spChg chg="add mod topLvl">
          <ac:chgData name="Chandan Parab" userId="c0d0346c-212b-4b92-bbcb-13ed90fb4d58" providerId="ADAL" clId="{C07452F4-F704-4F1F-BDA5-EDE039FC6E40}" dt="2024-03-09T04:54:03.768" v="4684" actId="207"/>
          <ac:spMkLst>
            <pc:docMk/>
            <pc:sldMk cId="3848789783" sldId="261"/>
            <ac:spMk id="8" creationId="{C3DAA50C-8595-A934-6AC5-28B91E02B57F}"/>
          </ac:spMkLst>
        </pc:spChg>
        <pc:spChg chg="add mod ord topLvl">
          <ac:chgData name="Chandan Parab" userId="c0d0346c-212b-4b92-bbcb-13ed90fb4d58" providerId="ADAL" clId="{C07452F4-F704-4F1F-BDA5-EDE039FC6E40}" dt="2024-03-09T04:49:43.088" v="4277" actId="255"/>
          <ac:spMkLst>
            <pc:docMk/>
            <pc:sldMk cId="3848789783" sldId="261"/>
            <ac:spMk id="10" creationId="{00F121D7-9EE5-D37A-0BF8-7E147B6B7F9B}"/>
          </ac:spMkLst>
        </pc:spChg>
        <pc:spChg chg="add mod topLvl">
          <ac:chgData name="Chandan Parab" userId="c0d0346c-212b-4b92-bbcb-13ed90fb4d58" providerId="ADAL" clId="{C07452F4-F704-4F1F-BDA5-EDE039FC6E40}" dt="2024-03-09T04:45:50.064" v="4246" actId="165"/>
          <ac:spMkLst>
            <pc:docMk/>
            <pc:sldMk cId="3848789783" sldId="261"/>
            <ac:spMk id="11" creationId="{CA9655FE-B6F8-BDD7-96DE-4B0A4D260593}"/>
          </ac:spMkLst>
        </pc:spChg>
        <pc:spChg chg="add mod topLvl">
          <ac:chgData name="Chandan Parab" userId="c0d0346c-212b-4b92-bbcb-13ed90fb4d58" providerId="ADAL" clId="{C07452F4-F704-4F1F-BDA5-EDE039FC6E40}" dt="2024-03-09T04:45:50.064" v="4246" actId="165"/>
          <ac:spMkLst>
            <pc:docMk/>
            <pc:sldMk cId="3848789783" sldId="261"/>
            <ac:spMk id="12" creationId="{269E2EC7-E88A-4DE0-4E65-A4C412B1A003}"/>
          </ac:spMkLst>
        </pc:spChg>
        <pc:spChg chg="del mod topLvl">
          <ac:chgData name="Chandan Parab" userId="c0d0346c-212b-4b92-bbcb-13ed90fb4d58" providerId="ADAL" clId="{C07452F4-F704-4F1F-BDA5-EDE039FC6E40}" dt="2024-03-09T04:40:54.459" v="4188" actId="478"/>
          <ac:spMkLst>
            <pc:docMk/>
            <pc:sldMk cId="3848789783" sldId="261"/>
            <ac:spMk id="16" creationId="{A7D2C0D2-E0AB-664B-E0A4-5E1FBB51824F}"/>
          </ac:spMkLst>
        </pc:spChg>
        <pc:spChg chg="mod topLvl">
          <ac:chgData name="Chandan Parab" userId="c0d0346c-212b-4b92-bbcb-13ed90fb4d58" providerId="ADAL" clId="{C07452F4-F704-4F1F-BDA5-EDE039FC6E40}" dt="2024-03-09T04:53:29.319" v="4661" actId="207"/>
          <ac:spMkLst>
            <pc:docMk/>
            <pc:sldMk cId="3848789783" sldId="261"/>
            <ac:spMk id="17" creationId="{D187A70F-59F3-6888-3BFD-FA27D24AB5DD}"/>
          </ac:spMkLst>
        </pc:spChg>
        <pc:spChg chg="mod topLvl">
          <ac:chgData name="Chandan Parab" userId="c0d0346c-212b-4b92-bbcb-13ed90fb4d58" providerId="ADAL" clId="{C07452F4-F704-4F1F-BDA5-EDE039FC6E40}" dt="2024-03-09T04:53:29.319" v="4661" actId="207"/>
          <ac:spMkLst>
            <pc:docMk/>
            <pc:sldMk cId="3848789783" sldId="261"/>
            <ac:spMk id="18" creationId="{7FAF7545-0CF0-0A23-7E75-42D1CA8C132A}"/>
          </ac:spMkLst>
        </pc:spChg>
        <pc:spChg chg="del mod topLvl">
          <ac:chgData name="Chandan Parab" userId="c0d0346c-212b-4b92-bbcb-13ed90fb4d58" providerId="ADAL" clId="{C07452F4-F704-4F1F-BDA5-EDE039FC6E40}" dt="2024-03-09T04:36:02.108" v="4128" actId="478"/>
          <ac:spMkLst>
            <pc:docMk/>
            <pc:sldMk cId="3848789783" sldId="261"/>
            <ac:spMk id="19" creationId="{615319A3-6D5B-8BB0-BDA3-78850C43DE43}"/>
          </ac:spMkLst>
        </pc:spChg>
        <pc:spChg chg="del mod topLvl">
          <ac:chgData name="Chandan Parab" userId="c0d0346c-212b-4b92-bbcb-13ed90fb4d58" providerId="ADAL" clId="{C07452F4-F704-4F1F-BDA5-EDE039FC6E40}" dt="2024-03-09T04:40:53.070" v="4187" actId="478"/>
          <ac:spMkLst>
            <pc:docMk/>
            <pc:sldMk cId="3848789783" sldId="261"/>
            <ac:spMk id="20" creationId="{2B3C8E57-AC63-052F-6AC3-833B0BDE27C0}"/>
          </ac:spMkLst>
        </pc:spChg>
        <pc:spChg chg="del mod topLvl">
          <ac:chgData name="Chandan Parab" userId="c0d0346c-212b-4b92-bbcb-13ed90fb4d58" providerId="ADAL" clId="{C07452F4-F704-4F1F-BDA5-EDE039FC6E40}" dt="2024-03-09T04:40:44.077" v="4184" actId="478"/>
          <ac:spMkLst>
            <pc:docMk/>
            <pc:sldMk cId="3848789783" sldId="261"/>
            <ac:spMk id="21" creationId="{25DBB67B-B616-980B-2E12-D9DA264AABA8}"/>
          </ac:spMkLst>
        </pc:spChg>
        <pc:spChg chg="mod topLvl">
          <ac:chgData name="Chandan Parab" userId="c0d0346c-212b-4b92-bbcb-13ed90fb4d58" providerId="ADAL" clId="{C07452F4-F704-4F1F-BDA5-EDE039FC6E40}" dt="2024-03-09T04:52:40.205" v="4613" actId="207"/>
          <ac:spMkLst>
            <pc:docMk/>
            <pc:sldMk cId="3848789783" sldId="261"/>
            <ac:spMk id="24" creationId="{04E8F8B1-6D6E-B3DC-DDBF-EEB807D147D3}"/>
          </ac:spMkLst>
        </pc:spChg>
        <pc:spChg chg="mod topLvl">
          <ac:chgData name="Chandan Parab" userId="c0d0346c-212b-4b92-bbcb-13ed90fb4d58" providerId="ADAL" clId="{C07452F4-F704-4F1F-BDA5-EDE039FC6E40}" dt="2024-03-09T04:52:40.205" v="4613" actId="207"/>
          <ac:spMkLst>
            <pc:docMk/>
            <pc:sldMk cId="3848789783" sldId="261"/>
            <ac:spMk id="25" creationId="{F0E28304-A81F-9751-E929-729B98CC9F3F}"/>
          </ac:spMkLst>
        </pc:spChg>
        <pc:spChg chg="mod topLvl">
          <ac:chgData name="Chandan Parab" userId="c0d0346c-212b-4b92-bbcb-13ed90fb4d58" providerId="ADAL" clId="{C07452F4-F704-4F1F-BDA5-EDE039FC6E40}" dt="2024-03-09T04:52:40.205" v="4613" actId="207"/>
          <ac:spMkLst>
            <pc:docMk/>
            <pc:sldMk cId="3848789783" sldId="261"/>
            <ac:spMk id="26" creationId="{FCB2CE07-C0C9-29EC-98EA-28AA132B26F5}"/>
          </ac:spMkLst>
        </pc:spChg>
        <pc:spChg chg="mod topLvl">
          <ac:chgData name="Chandan Parab" userId="c0d0346c-212b-4b92-bbcb-13ed90fb4d58" providerId="ADAL" clId="{C07452F4-F704-4F1F-BDA5-EDE039FC6E40}" dt="2024-03-09T04:47:48.616" v="4252" actId="2711"/>
          <ac:spMkLst>
            <pc:docMk/>
            <pc:sldMk cId="3848789783" sldId="261"/>
            <ac:spMk id="27" creationId="{A11A59AA-29AB-F3A8-9545-93887DA39BE8}"/>
          </ac:spMkLst>
        </pc:spChg>
        <pc:spChg chg="mod topLvl">
          <ac:chgData name="Chandan Parab" userId="c0d0346c-212b-4b92-bbcb-13ed90fb4d58" providerId="ADAL" clId="{C07452F4-F704-4F1F-BDA5-EDE039FC6E40}" dt="2024-03-09T04:45:50.064" v="4246" actId="165"/>
          <ac:spMkLst>
            <pc:docMk/>
            <pc:sldMk cId="3848789783" sldId="261"/>
            <ac:spMk id="28" creationId="{C89B3D00-B7FE-A151-B87A-E0235C6312EA}"/>
          </ac:spMkLst>
        </pc:spChg>
        <pc:spChg chg="mod topLvl">
          <ac:chgData name="Chandan Parab" userId="c0d0346c-212b-4b92-bbcb-13ed90fb4d58" providerId="ADAL" clId="{C07452F4-F704-4F1F-BDA5-EDE039FC6E40}" dt="2024-03-09T04:45:50.064" v="4246" actId="165"/>
          <ac:spMkLst>
            <pc:docMk/>
            <pc:sldMk cId="3848789783" sldId="261"/>
            <ac:spMk id="29" creationId="{C10E1204-C75B-EB8E-1672-4952AC2C87E6}"/>
          </ac:spMkLst>
        </pc:spChg>
        <pc:spChg chg="add mod topLvl">
          <ac:chgData name="Chandan Parab" userId="c0d0346c-212b-4b92-bbcb-13ed90fb4d58" providerId="ADAL" clId="{C07452F4-F704-4F1F-BDA5-EDE039FC6E40}" dt="2024-03-09T04:53:29.319" v="4661" actId="207"/>
          <ac:spMkLst>
            <pc:docMk/>
            <pc:sldMk cId="3848789783" sldId="261"/>
            <ac:spMk id="32" creationId="{DF950CA3-802C-76AE-2202-C906F97A5CAC}"/>
          </ac:spMkLst>
        </pc:spChg>
        <pc:spChg chg="add del mod topLvl">
          <ac:chgData name="Chandan Parab" userId="c0d0346c-212b-4b92-bbcb-13ed90fb4d58" providerId="ADAL" clId="{C07452F4-F704-4F1F-BDA5-EDE039FC6E40}" dt="2024-03-09T04:41:30.863" v="4194" actId="478"/>
          <ac:spMkLst>
            <pc:docMk/>
            <pc:sldMk cId="3848789783" sldId="261"/>
            <ac:spMk id="33" creationId="{B3739B91-E9FB-3942-E592-E3176209560C}"/>
          </ac:spMkLst>
        </pc:spChg>
        <pc:spChg chg="add del mod topLvl">
          <ac:chgData name="Chandan Parab" userId="c0d0346c-212b-4b92-bbcb-13ed90fb4d58" providerId="ADAL" clId="{C07452F4-F704-4F1F-BDA5-EDE039FC6E40}" dt="2024-03-09T04:41:20.187" v="4191" actId="478"/>
          <ac:spMkLst>
            <pc:docMk/>
            <pc:sldMk cId="3848789783" sldId="261"/>
            <ac:spMk id="34" creationId="{458029B7-70C6-2307-7F1D-9FA7E7F261D6}"/>
          </ac:spMkLst>
        </pc:spChg>
        <pc:spChg chg="add mod topLvl">
          <ac:chgData name="Chandan Parab" userId="c0d0346c-212b-4b92-bbcb-13ed90fb4d58" providerId="ADAL" clId="{C07452F4-F704-4F1F-BDA5-EDE039FC6E40}" dt="2024-03-09T04:49:42.597" v="4276" actId="255"/>
          <ac:spMkLst>
            <pc:docMk/>
            <pc:sldMk cId="3848789783" sldId="261"/>
            <ac:spMk id="35" creationId="{C96919DC-C8D5-0C65-25C5-1F3B4F4FFA00}"/>
          </ac:spMkLst>
        </pc:spChg>
        <pc:spChg chg="add del mod topLvl">
          <ac:chgData name="Chandan Parab" userId="c0d0346c-212b-4b92-bbcb-13ed90fb4d58" providerId="ADAL" clId="{C07452F4-F704-4F1F-BDA5-EDE039FC6E40}" dt="2024-03-09T04:40:50.235" v="4186" actId="478"/>
          <ac:spMkLst>
            <pc:docMk/>
            <pc:sldMk cId="3848789783" sldId="261"/>
            <ac:spMk id="36" creationId="{2E7AF026-A55D-4EAB-BED9-45F0BACB3956}"/>
          </ac:spMkLst>
        </pc:spChg>
        <pc:spChg chg="add del mod topLvl">
          <ac:chgData name="Chandan Parab" userId="c0d0346c-212b-4b92-bbcb-13ed90fb4d58" providerId="ADAL" clId="{C07452F4-F704-4F1F-BDA5-EDE039FC6E40}" dt="2024-03-09T04:40:38.229" v="4182" actId="478"/>
          <ac:spMkLst>
            <pc:docMk/>
            <pc:sldMk cId="3848789783" sldId="261"/>
            <ac:spMk id="37" creationId="{9598EFF4-03DB-4034-2E4C-F5115C9D7576}"/>
          </ac:spMkLst>
        </pc:spChg>
        <pc:spChg chg="mod topLvl">
          <ac:chgData name="Chandan Parab" userId="c0d0346c-212b-4b92-bbcb-13ed90fb4d58" providerId="ADAL" clId="{C07452F4-F704-4F1F-BDA5-EDE039FC6E40}" dt="2024-03-09T04:51:56.817" v="4579" actId="207"/>
          <ac:spMkLst>
            <pc:docMk/>
            <pc:sldMk cId="3848789783" sldId="261"/>
            <ac:spMk id="42" creationId="{F2E36515-679B-3C95-4A1E-FF5D94F9EA81}"/>
          </ac:spMkLst>
        </pc:spChg>
        <pc:spChg chg="mod topLvl">
          <ac:chgData name="Chandan Parab" userId="c0d0346c-212b-4b92-bbcb-13ed90fb4d58" providerId="ADAL" clId="{C07452F4-F704-4F1F-BDA5-EDE039FC6E40}" dt="2024-03-09T04:51:56.817" v="4579" actId="207"/>
          <ac:spMkLst>
            <pc:docMk/>
            <pc:sldMk cId="3848789783" sldId="261"/>
            <ac:spMk id="43" creationId="{46672F1E-C2A8-C068-8197-1353B50D2124}"/>
          </ac:spMkLst>
        </pc:spChg>
        <pc:spChg chg="mod topLvl">
          <ac:chgData name="Chandan Parab" userId="c0d0346c-212b-4b92-bbcb-13ed90fb4d58" providerId="ADAL" clId="{C07452F4-F704-4F1F-BDA5-EDE039FC6E40}" dt="2024-03-09T04:51:56.817" v="4579" actId="207"/>
          <ac:spMkLst>
            <pc:docMk/>
            <pc:sldMk cId="3848789783" sldId="261"/>
            <ac:spMk id="44" creationId="{56BDE7D3-74AD-B62C-9E2C-C4E24606752D}"/>
          </ac:spMkLst>
        </pc:spChg>
        <pc:spChg chg="mod topLvl">
          <ac:chgData name="Chandan Parab" userId="c0d0346c-212b-4b92-bbcb-13ed90fb4d58" providerId="ADAL" clId="{C07452F4-F704-4F1F-BDA5-EDE039FC6E40}" dt="2024-03-09T04:48:03.665" v="4254" actId="2711"/>
          <ac:spMkLst>
            <pc:docMk/>
            <pc:sldMk cId="3848789783" sldId="261"/>
            <ac:spMk id="45" creationId="{ABBB8A98-1D92-F83B-F22F-B2852174D887}"/>
          </ac:spMkLst>
        </pc:spChg>
        <pc:spChg chg="mod topLvl">
          <ac:chgData name="Chandan Parab" userId="c0d0346c-212b-4b92-bbcb-13ed90fb4d58" providerId="ADAL" clId="{C07452F4-F704-4F1F-BDA5-EDE039FC6E40}" dt="2024-03-09T04:47:24.359" v="4251" actId="165"/>
          <ac:spMkLst>
            <pc:docMk/>
            <pc:sldMk cId="3848789783" sldId="261"/>
            <ac:spMk id="46" creationId="{160C02DE-05B4-0A5A-273E-909F2E4E37A8}"/>
          </ac:spMkLst>
        </pc:spChg>
        <pc:spChg chg="mod topLvl">
          <ac:chgData name="Chandan Parab" userId="c0d0346c-212b-4b92-bbcb-13ed90fb4d58" providerId="ADAL" clId="{C07452F4-F704-4F1F-BDA5-EDE039FC6E40}" dt="2024-03-09T04:47:24.359" v="4251" actId="165"/>
          <ac:spMkLst>
            <pc:docMk/>
            <pc:sldMk cId="3848789783" sldId="261"/>
            <ac:spMk id="47" creationId="{A66A64A9-2361-5C21-B752-3AC1FD9A09A3}"/>
          </ac:spMkLst>
        </pc:spChg>
        <pc:spChg chg="add mod topLvl">
          <ac:chgData name="Chandan Parab" userId="c0d0346c-212b-4b92-bbcb-13ed90fb4d58" providerId="ADAL" clId="{C07452F4-F704-4F1F-BDA5-EDE039FC6E40}" dt="2024-03-09T04:45:50.064" v="4246" actId="165"/>
          <ac:spMkLst>
            <pc:docMk/>
            <pc:sldMk cId="3848789783" sldId="261"/>
            <ac:spMk id="56" creationId="{3827A4B1-B8C6-1959-7352-8F0EE2F63A22}"/>
          </ac:spMkLst>
        </pc:spChg>
        <pc:spChg chg="add mod topLvl">
          <ac:chgData name="Chandan Parab" userId="c0d0346c-212b-4b92-bbcb-13ed90fb4d58" providerId="ADAL" clId="{C07452F4-F704-4F1F-BDA5-EDE039FC6E40}" dt="2024-03-09T04:45:50.064" v="4246" actId="165"/>
          <ac:spMkLst>
            <pc:docMk/>
            <pc:sldMk cId="3848789783" sldId="261"/>
            <ac:spMk id="57" creationId="{A3DA07F2-9BDF-D5B9-6515-BC56CFEF3CAA}"/>
          </ac:spMkLst>
        </pc:spChg>
        <pc:grpChg chg="add del mod">
          <ac:chgData name="Chandan Parab" userId="c0d0346c-212b-4b92-bbcb-13ed90fb4d58" providerId="ADAL" clId="{C07452F4-F704-4F1F-BDA5-EDE039FC6E40}" dt="2024-03-09T04:29:04.772" v="4058" actId="165"/>
          <ac:grpSpMkLst>
            <pc:docMk/>
            <pc:sldMk cId="3848789783" sldId="261"/>
            <ac:grpSpMk id="9" creationId="{4ED88697-EF32-40F2-EF02-A5EC6F56A57A}"/>
          </ac:grpSpMkLst>
        </pc:grpChg>
        <pc:grpChg chg="add del mod">
          <ac:chgData name="Chandan Parab" userId="c0d0346c-212b-4b92-bbcb-13ed90fb4d58" providerId="ADAL" clId="{C07452F4-F704-4F1F-BDA5-EDE039FC6E40}" dt="2024-03-09T04:30:34.252" v="4069" actId="165"/>
          <ac:grpSpMkLst>
            <pc:docMk/>
            <pc:sldMk cId="3848789783" sldId="261"/>
            <ac:grpSpMk id="14" creationId="{3F066AE2-3718-7A47-E3FA-77F307D81BF2}"/>
          </ac:grpSpMkLst>
        </pc:grpChg>
        <pc:grpChg chg="add del mod">
          <ac:chgData name="Chandan Parab" userId="c0d0346c-212b-4b92-bbcb-13ed90fb4d58" providerId="ADAL" clId="{C07452F4-F704-4F1F-BDA5-EDE039FC6E40}" dt="2024-03-09T04:30:38.654" v="4070" actId="165"/>
          <ac:grpSpMkLst>
            <pc:docMk/>
            <pc:sldMk cId="3848789783" sldId="261"/>
            <ac:grpSpMk id="15" creationId="{C091DE7E-651E-8E80-CE9A-A5BAF5DB8952}"/>
          </ac:grpSpMkLst>
        </pc:grpChg>
        <pc:grpChg chg="add del mod">
          <ac:chgData name="Chandan Parab" userId="c0d0346c-212b-4b92-bbcb-13ed90fb4d58" providerId="ADAL" clId="{C07452F4-F704-4F1F-BDA5-EDE039FC6E40}" dt="2024-03-09T04:30:43.055" v="4071" actId="165"/>
          <ac:grpSpMkLst>
            <pc:docMk/>
            <pc:sldMk cId="3848789783" sldId="261"/>
            <ac:grpSpMk id="23" creationId="{7BA1CE6E-922E-06B2-152D-BEB812DDE3D4}"/>
          </ac:grpSpMkLst>
        </pc:grpChg>
        <pc:grpChg chg="add del mod">
          <ac:chgData name="Chandan Parab" userId="c0d0346c-212b-4b92-bbcb-13ed90fb4d58" providerId="ADAL" clId="{C07452F4-F704-4F1F-BDA5-EDE039FC6E40}" dt="2024-03-09T04:31:19.257" v="4075" actId="165"/>
          <ac:grpSpMkLst>
            <pc:docMk/>
            <pc:sldMk cId="3848789783" sldId="261"/>
            <ac:grpSpMk id="31" creationId="{FD19FD34-3225-4634-8DEF-977DEDD38B11}"/>
          </ac:grpSpMkLst>
        </pc:grpChg>
        <pc:grpChg chg="add del mod topLvl">
          <ac:chgData name="Chandan Parab" userId="c0d0346c-212b-4b92-bbcb-13ed90fb4d58" providerId="ADAL" clId="{C07452F4-F704-4F1F-BDA5-EDE039FC6E40}" dt="2024-03-09T04:37:19.065" v="4137" actId="165"/>
          <ac:grpSpMkLst>
            <pc:docMk/>
            <pc:sldMk cId="3848789783" sldId="261"/>
            <ac:grpSpMk id="39" creationId="{4A2DDE43-4CDF-1F6F-28EA-5A1586105222}"/>
          </ac:grpSpMkLst>
        </pc:grpChg>
        <pc:grpChg chg="add del mod topLvl">
          <ac:chgData name="Chandan Parab" userId="c0d0346c-212b-4b92-bbcb-13ed90fb4d58" providerId="ADAL" clId="{C07452F4-F704-4F1F-BDA5-EDE039FC6E40}" dt="2024-03-09T04:37:29.835" v="4138" actId="165"/>
          <ac:grpSpMkLst>
            <pc:docMk/>
            <pc:sldMk cId="3848789783" sldId="261"/>
            <ac:grpSpMk id="40" creationId="{9AE7AE09-9485-1168-0906-5EACBD388707}"/>
          </ac:grpSpMkLst>
        </pc:grpChg>
        <pc:grpChg chg="add del mod">
          <ac:chgData name="Chandan Parab" userId="c0d0346c-212b-4b92-bbcb-13ed90fb4d58" providerId="ADAL" clId="{C07452F4-F704-4F1F-BDA5-EDE039FC6E40}" dt="2024-03-09T04:33:23.113" v="4105" actId="165"/>
          <ac:grpSpMkLst>
            <pc:docMk/>
            <pc:sldMk cId="3848789783" sldId="261"/>
            <ac:grpSpMk id="41" creationId="{220D8A3F-CA7F-2B39-99B4-E28AF1F8B10F}"/>
          </ac:grpSpMkLst>
        </pc:grpChg>
        <pc:grpChg chg="add del mod">
          <ac:chgData name="Chandan Parab" userId="c0d0346c-212b-4b92-bbcb-13ed90fb4d58" providerId="ADAL" clId="{C07452F4-F704-4F1F-BDA5-EDE039FC6E40}" dt="2024-03-09T04:33:19.413" v="4104" actId="165"/>
          <ac:grpSpMkLst>
            <pc:docMk/>
            <pc:sldMk cId="3848789783" sldId="261"/>
            <ac:grpSpMk id="49" creationId="{616567EF-66BF-8E64-8DA2-4F0DD0EA99F9}"/>
          </ac:grpSpMkLst>
        </pc:grpChg>
        <pc:grpChg chg="add del mod">
          <ac:chgData name="Chandan Parab" userId="c0d0346c-212b-4b92-bbcb-13ed90fb4d58" providerId="ADAL" clId="{C07452F4-F704-4F1F-BDA5-EDE039FC6E40}" dt="2024-03-09T04:35:53.942" v="4126" actId="165"/>
          <ac:grpSpMkLst>
            <pc:docMk/>
            <pc:sldMk cId="3848789783" sldId="261"/>
            <ac:grpSpMk id="50" creationId="{8187652D-1567-ECCC-CD5D-99CD24C82BA5}"/>
          </ac:grpSpMkLst>
        </pc:grpChg>
        <pc:grpChg chg="add del mod">
          <ac:chgData name="Chandan Parab" userId="c0d0346c-212b-4b92-bbcb-13ed90fb4d58" providerId="ADAL" clId="{C07452F4-F704-4F1F-BDA5-EDE039FC6E40}" dt="2024-03-09T04:44:46.451" v="4235" actId="165"/>
          <ac:grpSpMkLst>
            <pc:docMk/>
            <pc:sldMk cId="3848789783" sldId="261"/>
            <ac:grpSpMk id="54" creationId="{9C2A4F50-2F75-FD10-83B6-01531807062F}"/>
          </ac:grpSpMkLst>
        </pc:grpChg>
        <pc:grpChg chg="add del mod topLvl">
          <ac:chgData name="Chandan Parab" userId="c0d0346c-212b-4b92-bbcb-13ed90fb4d58" providerId="ADAL" clId="{C07452F4-F704-4F1F-BDA5-EDE039FC6E40}" dt="2024-03-09T04:47:24.359" v="4251" actId="165"/>
          <ac:grpSpMkLst>
            <pc:docMk/>
            <pc:sldMk cId="3848789783" sldId="261"/>
            <ac:grpSpMk id="55" creationId="{C65ECCBE-1D04-EB47-73E0-AD0CA616CB76}"/>
          </ac:grpSpMkLst>
        </pc:grpChg>
        <pc:grpChg chg="add del mod">
          <ac:chgData name="Chandan Parab" userId="c0d0346c-212b-4b92-bbcb-13ed90fb4d58" providerId="ADAL" clId="{C07452F4-F704-4F1F-BDA5-EDE039FC6E40}" dt="2024-03-09T04:45:50.064" v="4246" actId="165"/>
          <ac:grpSpMkLst>
            <pc:docMk/>
            <pc:sldMk cId="3848789783" sldId="261"/>
            <ac:grpSpMk id="60" creationId="{1755A023-0DEC-2277-99CE-CC08D7627DE8}"/>
          </ac:grpSpMkLst>
        </pc:grpChg>
        <pc:grpChg chg="add mod">
          <ac:chgData name="Chandan Parab" userId="c0d0346c-212b-4b92-bbcb-13ed90fb4d58" providerId="ADAL" clId="{C07452F4-F704-4F1F-BDA5-EDE039FC6E40}" dt="2024-03-09T04:55:15.456" v="4689" actId="14861"/>
          <ac:grpSpMkLst>
            <pc:docMk/>
            <pc:sldMk cId="3848789783" sldId="261"/>
            <ac:grpSpMk id="61" creationId="{DE456ABF-0266-8BAF-99B2-537D7F14E9C2}"/>
          </ac:grpSpMkLst>
        </pc:grpChg>
        <pc:grpChg chg="add mod">
          <ac:chgData name="Chandan Parab" userId="c0d0346c-212b-4b92-bbcb-13ed90fb4d58" providerId="ADAL" clId="{C07452F4-F704-4F1F-BDA5-EDE039FC6E40}" dt="2024-03-09T04:55:11.695" v="4688" actId="14861"/>
          <ac:grpSpMkLst>
            <pc:docMk/>
            <pc:sldMk cId="3848789783" sldId="261"/>
            <ac:grpSpMk id="62" creationId="{A2529EF7-6F45-D6E0-709E-0519C0A6CAD0}"/>
          </ac:grpSpMkLst>
        </pc:grpChg>
        <pc:grpChg chg="add mod">
          <ac:chgData name="Chandan Parab" userId="c0d0346c-212b-4b92-bbcb-13ed90fb4d58" providerId="ADAL" clId="{C07452F4-F704-4F1F-BDA5-EDE039FC6E40}" dt="2024-03-09T04:55:07.950" v="4687" actId="14861"/>
          <ac:grpSpMkLst>
            <pc:docMk/>
            <pc:sldMk cId="3848789783" sldId="261"/>
            <ac:grpSpMk id="63" creationId="{AC01780A-A6EB-FAFD-424D-AC82B5FD05DB}"/>
          </ac:grpSpMkLst>
        </pc:grpChg>
        <pc:grpChg chg="add mod">
          <ac:chgData name="Chandan Parab" userId="c0d0346c-212b-4b92-bbcb-13ed90fb4d58" providerId="ADAL" clId="{C07452F4-F704-4F1F-BDA5-EDE039FC6E40}" dt="2024-03-09T04:55:02.637" v="4686" actId="14861"/>
          <ac:grpSpMkLst>
            <pc:docMk/>
            <pc:sldMk cId="3848789783" sldId="261"/>
            <ac:grpSpMk id="64" creationId="{0B4D32DC-B156-4436-0008-2F0BC782421C}"/>
          </ac:grpSpMkLst>
        </pc:grpChg>
        <pc:picChg chg="add mod topLvl">
          <ac:chgData name="Chandan Parab" userId="c0d0346c-212b-4b92-bbcb-13ed90fb4d58" providerId="ADAL" clId="{C07452F4-F704-4F1F-BDA5-EDE039FC6E40}" dt="2024-03-09T04:45:50.064" v="4246" actId="165"/>
          <ac:picMkLst>
            <pc:docMk/>
            <pc:sldMk cId="3848789783" sldId="261"/>
            <ac:picMk id="13" creationId="{71724E61-676D-8E70-71DA-C0ED53CBB3AE}"/>
          </ac:picMkLst>
        </pc:picChg>
        <pc:picChg chg="del mod topLvl">
          <ac:chgData name="Chandan Parab" userId="c0d0346c-212b-4b92-bbcb-13ed90fb4d58" providerId="ADAL" clId="{C07452F4-F704-4F1F-BDA5-EDE039FC6E40}" dt="2024-03-09T04:41:33.710" v="4196" actId="478"/>
          <ac:picMkLst>
            <pc:docMk/>
            <pc:sldMk cId="3848789783" sldId="261"/>
            <ac:picMk id="22" creationId="{E5C7199B-1B9E-878A-BA57-691088E62430}"/>
          </ac:picMkLst>
        </pc:picChg>
        <pc:picChg chg="del mod topLvl">
          <ac:chgData name="Chandan Parab" userId="c0d0346c-212b-4b92-bbcb-13ed90fb4d58" providerId="ADAL" clId="{C07452F4-F704-4F1F-BDA5-EDE039FC6E40}" dt="2024-03-09T04:38:17.459" v="4150" actId="478"/>
          <ac:picMkLst>
            <pc:docMk/>
            <pc:sldMk cId="3848789783" sldId="261"/>
            <ac:picMk id="30" creationId="{6E3719F8-9F0A-D156-DBA1-03287259DF4B}"/>
          </ac:picMkLst>
        </pc:picChg>
        <pc:picChg chg="add del mod topLvl">
          <ac:chgData name="Chandan Parab" userId="c0d0346c-212b-4b92-bbcb-13ed90fb4d58" providerId="ADAL" clId="{C07452F4-F704-4F1F-BDA5-EDE039FC6E40}" dt="2024-03-09T04:38:03.757" v="4145" actId="478"/>
          <ac:picMkLst>
            <pc:docMk/>
            <pc:sldMk cId="3848789783" sldId="261"/>
            <ac:picMk id="38" creationId="{BDB210E4-5C47-D8E2-86F3-13419D611B9D}"/>
          </ac:picMkLst>
        </pc:picChg>
        <pc:picChg chg="del mod topLvl">
          <ac:chgData name="Chandan Parab" userId="c0d0346c-212b-4b92-bbcb-13ed90fb4d58" providerId="ADAL" clId="{C07452F4-F704-4F1F-BDA5-EDE039FC6E40}" dt="2024-03-09T04:38:24.173" v="4153" actId="478"/>
          <ac:picMkLst>
            <pc:docMk/>
            <pc:sldMk cId="3848789783" sldId="261"/>
            <ac:picMk id="48" creationId="{6F1FE98D-0251-0886-ABBA-6A296F13CA6C}"/>
          </ac:picMkLst>
        </pc:picChg>
        <pc:picChg chg="add mod topLvl">
          <ac:chgData name="Chandan Parab" userId="c0d0346c-212b-4b92-bbcb-13ed90fb4d58" providerId="ADAL" clId="{C07452F4-F704-4F1F-BDA5-EDE039FC6E40}" dt="2024-03-09T04:48:39.513" v="4257" actId="1076"/>
          <ac:picMkLst>
            <pc:docMk/>
            <pc:sldMk cId="3848789783" sldId="261"/>
            <ac:picMk id="51" creationId="{18F5DD05-A035-B45C-D515-B12645C5AF9A}"/>
          </ac:picMkLst>
        </pc:picChg>
        <pc:picChg chg="add del mod">
          <ac:chgData name="Chandan Parab" userId="c0d0346c-212b-4b92-bbcb-13ed90fb4d58" providerId="ADAL" clId="{C07452F4-F704-4F1F-BDA5-EDE039FC6E40}" dt="2024-03-09T04:41:32.378" v="4195" actId="478"/>
          <ac:picMkLst>
            <pc:docMk/>
            <pc:sldMk cId="3848789783" sldId="261"/>
            <ac:picMk id="52" creationId="{8A67629F-F775-4A73-83AD-178DB656C4CE}"/>
          </ac:picMkLst>
        </pc:picChg>
        <pc:picChg chg="add mod topLvl">
          <ac:chgData name="Chandan Parab" userId="c0d0346c-212b-4b92-bbcb-13ed90fb4d58" providerId="ADAL" clId="{C07452F4-F704-4F1F-BDA5-EDE039FC6E40}" dt="2024-03-09T04:48:43.669" v="4258" actId="1076"/>
          <ac:picMkLst>
            <pc:docMk/>
            <pc:sldMk cId="3848789783" sldId="261"/>
            <ac:picMk id="53" creationId="{76E53C24-94AD-B476-BD7E-BCB1F2B46B22}"/>
          </ac:picMkLst>
        </pc:picChg>
        <pc:picChg chg="add mod topLvl">
          <ac:chgData name="Chandan Parab" userId="c0d0346c-212b-4b92-bbcb-13ed90fb4d58" providerId="ADAL" clId="{C07452F4-F704-4F1F-BDA5-EDE039FC6E40}" dt="2024-03-09T04:45:50.064" v="4246" actId="165"/>
          <ac:picMkLst>
            <pc:docMk/>
            <pc:sldMk cId="3848789783" sldId="261"/>
            <ac:picMk id="59" creationId="{9C77A039-974D-3E86-C7D5-79130BBFDC51}"/>
          </ac:picMkLst>
        </pc:picChg>
      </pc:sldChg>
      <pc:sldChg chg="delSp modSp add del mod">
        <pc:chgData name="Chandan Parab" userId="c0d0346c-212b-4b92-bbcb-13ed90fb4d58" providerId="ADAL" clId="{C07452F4-F704-4F1F-BDA5-EDE039FC6E40}" dt="2024-03-09T04:23:41.461" v="3959" actId="2696"/>
        <pc:sldMkLst>
          <pc:docMk/>
          <pc:sldMk cId="2970433916" sldId="262"/>
        </pc:sldMkLst>
        <pc:spChg chg="mod">
          <ac:chgData name="Chandan Parab" userId="c0d0346c-212b-4b92-bbcb-13ed90fb4d58" providerId="ADAL" clId="{C07452F4-F704-4F1F-BDA5-EDE039FC6E40}" dt="2024-03-09T04:23:02.351" v="3957" actId="6549"/>
          <ac:spMkLst>
            <pc:docMk/>
            <pc:sldMk cId="2970433916" sldId="262"/>
            <ac:spMk id="19" creationId="{A2AB29D3-9F05-A334-0A2A-9EEEA51E37DD}"/>
          </ac:spMkLst>
        </pc:spChg>
        <pc:grpChg chg="del">
          <ac:chgData name="Chandan Parab" userId="c0d0346c-212b-4b92-bbcb-13ed90fb4d58" providerId="ADAL" clId="{C07452F4-F704-4F1F-BDA5-EDE039FC6E40}" dt="2024-03-09T04:22:58.429" v="3955" actId="478"/>
          <ac:grpSpMkLst>
            <pc:docMk/>
            <pc:sldMk cId="2970433916" sldId="262"/>
            <ac:grpSpMk id="13" creationId="{A960274C-EFAB-12C1-9271-2821C4428060}"/>
          </ac:grpSpMkLst>
        </pc:grpChg>
        <pc:grpChg chg="del">
          <ac:chgData name="Chandan Parab" userId="c0d0346c-212b-4b92-bbcb-13ed90fb4d58" providerId="ADAL" clId="{C07452F4-F704-4F1F-BDA5-EDE039FC6E40}" dt="2024-03-09T04:22:58.429" v="3955" actId="478"/>
          <ac:grpSpMkLst>
            <pc:docMk/>
            <pc:sldMk cId="2970433916" sldId="262"/>
            <ac:grpSpMk id="14" creationId="{23639901-6304-7FD2-4C85-D8123C93D3AD}"/>
          </ac:grpSpMkLst>
        </pc:grpChg>
        <pc:grpChg chg="del">
          <ac:chgData name="Chandan Parab" userId="c0d0346c-212b-4b92-bbcb-13ed90fb4d58" providerId="ADAL" clId="{C07452F4-F704-4F1F-BDA5-EDE039FC6E40}" dt="2024-03-09T04:23:05.104" v="3958" actId="478"/>
          <ac:grpSpMkLst>
            <pc:docMk/>
            <pc:sldMk cId="2970433916" sldId="262"/>
            <ac:grpSpMk id="17" creationId="{2243FD11-DCB9-CDD0-0EC5-7C74E429D737}"/>
          </ac:grpSpMkLst>
        </pc:grpChg>
        <pc:grpChg chg="del">
          <ac:chgData name="Chandan Parab" userId="c0d0346c-212b-4b92-bbcb-13ed90fb4d58" providerId="ADAL" clId="{C07452F4-F704-4F1F-BDA5-EDE039FC6E40}" dt="2024-03-09T04:22:58.429" v="3955" actId="478"/>
          <ac:grpSpMkLst>
            <pc:docMk/>
            <pc:sldMk cId="2970433916" sldId="262"/>
            <ac:grpSpMk id="20" creationId="{6BD363A3-041F-236A-1177-662AB35FDA3B}"/>
          </ac:grpSpMkLst>
        </pc:grpChg>
        <pc:picChg chg="del">
          <ac:chgData name="Chandan Parab" userId="c0d0346c-212b-4b92-bbcb-13ed90fb4d58" providerId="ADAL" clId="{C07452F4-F704-4F1F-BDA5-EDE039FC6E40}" dt="2024-03-09T04:23:00.638" v="3956" actId="478"/>
          <ac:picMkLst>
            <pc:docMk/>
            <pc:sldMk cId="2970433916" sldId="262"/>
            <ac:picMk id="4" creationId="{A9F138FC-1E55-6422-65AA-4CFBEDC0C955}"/>
          </ac:picMkLst>
        </pc:picChg>
        <pc:picChg chg="del">
          <ac:chgData name="Chandan Parab" userId="c0d0346c-212b-4b92-bbcb-13ed90fb4d58" providerId="ADAL" clId="{C07452F4-F704-4F1F-BDA5-EDE039FC6E40}" dt="2024-03-09T04:22:58.429" v="3955" actId="478"/>
          <ac:picMkLst>
            <pc:docMk/>
            <pc:sldMk cId="2970433916" sldId="262"/>
            <ac:picMk id="6" creationId="{6C5522F0-1D49-032C-560E-735E362E1EDA}"/>
          </ac:picMkLst>
        </pc:picChg>
        <pc:picChg chg="del">
          <ac:chgData name="Chandan Parab" userId="c0d0346c-212b-4b92-bbcb-13ed90fb4d58" providerId="ADAL" clId="{C07452F4-F704-4F1F-BDA5-EDE039FC6E40}" dt="2024-03-09T04:22:58.429" v="3955" actId="478"/>
          <ac:picMkLst>
            <pc:docMk/>
            <pc:sldMk cId="2970433916" sldId="262"/>
            <ac:picMk id="8" creationId="{2DA418D9-82B6-BFCD-3BB9-BF06B657DD6B}"/>
          </ac:picMkLst>
        </pc:picChg>
        <pc:picChg chg="del">
          <ac:chgData name="Chandan Parab" userId="c0d0346c-212b-4b92-bbcb-13ed90fb4d58" providerId="ADAL" clId="{C07452F4-F704-4F1F-BDA5-EDE039FC6E40}" dt="2024-03-09T04:22:58.429" v="3955" actId="478"/>
          <ac:picMkLst>
            <pc:docMk/>
            <pc:sldMk cId="2970433916" sldId="262"/>
            <ac:picMk id="10" creationId="{77B22A67-3CFC-896C-1889-AEB97B539D55}"/>
          </ac:picMkLst>
        </pc:picChg>
      </pc:sldChg>
      <pc:sldChg chg="addSp delSp modSp new mod ord setBg">
        <pc:chgData name="Chandan Parab" userId="c0d0346c-212b-4b92-bbcb-13ed90fb4d58" providerId="ADAL" clId="{C07452F4-F704-4F1F-BDA5-EDE039FC6E40}" dt="2024-03-09T10:28:32.131" v="9816"/>
        <pc:sldMkLst>
          <pc:docMk/>
          <pc:sldMk cId="3121645802" sldId="262"/>
        </pc:sldMkLst>
        <pc:spChg chg="add mod">
          <ac:chgData name="Chandan Parab" userId="c0d0346c-212b-4b92-bbcb-13ed90fb4d58" providerId="ADAL" clId="{C07452F4-F704-4F1F-BDA5-EDE039FC6E40}" dt="2024-03-09T07:11:40.363" v="7358" actId="165"/>
          <ac:spMkLst>
            <pc:docMk/>
            <pc:sldMk cId="3121645802" sldId="262"/>
            <ac:spMk id="2" creationId="{09EF000A-76E5-52E2-04F7-AA04B792EBEE}"/>
          </ac:spMkLst>
        </pc:spChg>
        <pc:spChg chg="add mod">
          <ac:chgData name="Chandan Parab" userId="c0d0346c-212b-4b92-bbcb-13ed90fb4d58" providerId="ADAL" clId="{C07452F4-F704-4F1F-BDA5-EDE039FC6E40}" dt="2024-03-09T07:11:40.363" v="7358" actId="165"/>
          <ac:spMkLst>
            <pc:docMk/>
            <pc:sldMk cId="3121645802" sldId="262"/>
            <ac:spMk id="3" creationId="{BF86B40C-7BB0-5C7F-A4BD-5D7E55DE1CDC}"/>
          </ac:spMkLst>
        </pc:spChg>
        <pc:spChg chg="add mod">
          <ac:chgData name="Chandan Parab" userId="c0d0346c-212b-4b92-bbcb-13ed90fb4d58" providerId="ADAL" clId="{C07452F4-F704-4F1F-BDA5-EDE039FC6E40}" dt="2024-03-09T07:11:40.363" v="7358" actId="165"/>
          <ac:spMkLst>
            <pc:docMk/>
            <pc:sldMk cId="3121645802" sldId="262"/>
            <ac:spMk id="4" creationId="{2564A553-F918-2D2B-CD3B-B772DDD0D609}"/>
          </ac:spMkLst>
        </pc:spChg>
        <pc:spChg chg="add del mod">
          <ac:chgData name="Chandan Parab" userId="c0d0346c-212b-4b92-bbcb-13ed90fb4d58" providerId="ADAL" clId="{C07452F4-F704-4F1F-BDA5-EDE039FC6E40}" dt="2024-03-09T05:00:56.402" v="4744"/>
          <ac:spMkLst>
            <pc:docMk/>
            <pc:sldMk cId="3121645802" sldId="262"/>
            <ac:spMk id="6" creationId="{76FEF82B-D7FF-1F34-D598-823F1D2AE9A7}"/>
          </ac:spMkLst>
        </pc:spChg>
        <pc:spChg chg="add del mod">
          <ac:chgData name="Chandan Parab" userId="c0d0346c-212b-4b92-bbcb-13ed90fb4d58" providerId="ADAL" clId="{C07452F4-F704-4F1F-BDA5-EDE039FC6E40}" dt="2024-03-09T05:00:56.402" v="4744"/>
          <ac:spMkLst>
            <pc:docMk/>
            <pc:sldMk cId="3121645802" sldId="262"/>
            <ac:spMk id="7" creationId="{802AD244-DF1F-A01F-6037-8C3D7689D8B0}"/>
          </ac:spMkLst>
        </pc:spChg>
        <pc:spChg chg="add del mod">
          <ac:chgData name="Chandan Parab" userId="c0d0346c-212b-4b92-bbcb-13ed90fb4d58" providerId="ADAL" clId="{C07452F4-F704-4F1F-BDA5-EDE039FC6E40}" dt="2024-03-09T05:02:27.532" v="4775"/>
          <ac:spMkLst>
            <pc:docMk/>
            <pc:sldMk cId="3121645802" sldId="262"/>
            <ac:spMk id="8" creationId="{132ECB7D-723B-FA27-9A0F-EC5BEC803572}"/>
          </ac:spMkLst>
        </pc:spChg>
        <pc:spChg chg="mod">
          <ac:chgData name="Chandan Parab" userId="c0d0346c-212b-4b92-bbcb-13ed90fb4d58" providerId="ADAL" clId="{C07452F4-F704-4F1F-BDA5-EDE039FC6E40}" dt="2024-03-09T07:11:40.363" v="7358" actId="165"/>
          <ac:spMkLst>
            <pc:docMk/>
            <pc:sldMk cId="3121645802" sldId="262"/>
            <ac:spMk id="9" creationId="{53A2CE14-C857-D0A6-1857-BEDDD9C9C1C1}"/>
          </ac:spMkLst>
        </pc:spChg>
        <pc:spChg chg="add del mod">
          <ac:chgData name="Chandan Parab" userId="c0d0346c-212b-4b92-bbcb-13ed90fb4d58" providerId="ADAL" clId="{C07452F4-F704-4F1F-BDA5-EDE039FC6E40}" dt="2024-03-09T05:02:27.532" v="4775"/>
          <ac:spMkLst>
            <pc:docMk/>
            <pc:sldMk cId="3121645802" sldId="262"/>
            <ac:spMk id="10" creationId="{0EBD81EB-2A57-C0DE-75D5-C5CBBAAEBA06}"/>
          </ac:spMkLst>
        </pc:spChg>
        <pc:spChg chg="mod">
          <ac:chgData name="Chandan Parab" userId="c0d0346c-212b-4b92-bbcb-13ed90fb4d58" providerId="ADAL" clId="{C07452F4-F704-4F1F-BDA5-EDE039FC6E40}" dt="2024-03-09T07:11:40.363" v="7358" actId="165"/>
          <ac:spMkLst>
            <pc:docMk/>
            <pc:sldMk cId="3121645802" sldId="262"/>
            <ac:spMk id="11" creationId="{A1080EE2-FC60-A9EE-B3F5-70691656529A}"/>
          </ac:spMkLst>
        </pc:spChg>
        <pc:spChg chg="add del mod">
          <ac:chgData name="Chandan Parab" userId="c0d0346c-212b-4b92-bbcb-13ed90fb4d58" providerId="ADAL" clId="{C07452F4-F704-4F1F-BDA5-EDE039FC6E40}" dt="2024-03-09T05:05:03.115" v="4843"/>
          <ac:spMkLst>
            <pc:docMk/>
            <pc:sldMk cId="3121645802" sldId="262"/>
            <ac:spMk id="13" creationId="{4C56DD24-5F20-73A8-A944-DDCB7FD181C2}"/>
          </ac:spMkLst>
        </pc:spChg>
        <pc:spChg chg="add del mod">
          <ac:chgData name="Chandan Parab" userId="c0d0346c-212b-4b92-bbcb-13ed90fb4d58" providerId="ADAL" clId="{C07452F4-F704-4F1F-BDA5-EDE039FC6E40}" dt="2024-03-09T05:05:03.115" v="4843"/>
          <ac:spMkLst>
            <pc:docMk/>
            <pc:sldMk cId="3121645802" sldId="262"/>
            <ac:spMk id="14" creationId="{31464191-D55E-4074-6495-78F9A7AC64EF}"/>
          </ac:spMkLst>
        </pc:spChg>
        <pc:spChg chg="mod topLvl">
          <ac:chgData name="Chandan Parab" userId="c0d0346c-212b-4b92-bbcb-13ed90fb4d58" providerId="ADAL" clId="{C07452F4-F704-4F1F-BDA5-EDE039FC6E40}" dt="2024-03-09T07:11:40.363" v="7358" actId="165"/>
          <ac:spMkLst>
            <pc:docMk/>
            <pc:sldMk cId="3121645802" sldId="262"/>
            <ac:spMk id="15" creationId="{5C9F353A-F919-804B-3115-8F78D97135ED}"/>
          </ac:spMkLst>
        </pc:spChg>
        <pc:spChg chg="add mod">
          <ac:chgData name="Chandan Parab" userId="c0d0346c-212b-4b92-bbcb-13ed90fb4d58" providerId="ADAL" clId="{C07452F4-F704-4F1F-BDA5-EDE039FC6E40}" dt="2024-03-09T07:11:40.363" v="7358" actId="165"/>
          <ac:spMkLst>
            <pc:docMk/>
            <pc:sldMk cId="3121645802" sldId="262"/>
            <ac:spMk id="17" creationId="{58965A70-05E8-D59D-4FB4-731AAEBC1F86}"/>
          </ac:spMkLst>
        </pc:spChg>
        <pc:spChg chg="mod">
          <ac:chgData name="Chandan Parab" userId="c0d0346c-212b-4b92-bbcb-13ed90fb4d58" providerId="ADAL" clId="{C07452F4-F704-4F1F-BDA5-EDE039FC6E40}" dt="2024-03-09T05:27:42.317" v="5488"/>
          <ac:spMkLst>
            <pc:docMk/>
            <pc:sldMk cId="3121645802" sldId="262"/>
            <ac:spMk id="20" creationId="{A4E30A53-7EC2-EA4C-E0C5-524161A65D4E}"/>
          </ac:spMkLst>
        </pc:spChg>
        <pc:spChg chg="mod">
          <ac:chgData name="Chandan Parab" userId="c0d0346c-212b-4b92-bbcb-13ed90fb4d58" providerId="ADAL" clId="{C07452F4-F704-4F1F-BDA5-EDE039FC6E40}" dt="2024-03-09T05:27:42.317" v="5488"/>
          <ac:spMkLst>
            <pc:docMk/>
            <pc:sldMk cId="3121645802" sldId="262"/>
            <ac:spMk id="21" creationId="{0D946679-4A2D-E9CF-896C-19A747E5F192}"/>
          </ac:spMkLst>
        </pc:spChg>
        <pc:spChg chg="mod">
          <ac:chgData name="Chandan Parab" userId="c0d0346c-212b-4b92-bbcb-13ed90fb4d58" providerId="ADAL" clId="{C07452F4-F704-4F1F-BDA5-EDE039FC6E40}" dt="2024-03-09T05:27:42.317" v="5488"/>
          <ac:spMkLst>
            <pc:docMk/>
            <pc:sldMk cId="3121645802" sldId="262"/>
            <ac:spMk id="22" creationId="{6912A601-C7D6-D173-0A5A-33F7AEFF45A4}"/>
          </ac:spMkLst>
        </pc:spChg>
        <pc:spChg chg="mod">
          <ac:chgData name="Chandan Parab" userId="c0d0346c-212b-4b92-bbcb-13ed90fb4d58" providerId="ADAL" clId="{C07452F4-F704-4F1F-BDA5-EDE039FC6E40}" dt="2024-03-09T05:27:42.317" v="5488"/>
          <ac:spMkLst>
            <pc:docMk/>
            <pc:sldMk cId="3121645802" sldId="262"/>
            <ac:spMk id="25" creationId="{25689481-56D7-ADFC-F169-C87B79B5BB25}"/>
          </ac:spMkLst>
        </pc:spChg>
        <pc:spChg chg="mod">
          <ac:chgData name="Chandan Parab" userId="c0d0346c-212b-4b92-bbcb-13ed90fb4d58" providerId="ADAL" clId="{C07452F4-F704-4F1F-BDA5-EDE039FC6E40}" dt="2024-03-09T05:27:42.317" v="5488"/>
          <ac:spMkLst>
            <pc:docMk/>
            <pc:sldMk cId="3121645802" sldId="262"/>
            <ac:spMk id="26" creationId="{FE2934AC-DA0D-7E08-416B-1F26780CA976}"/>
          </ac:spMkLst>
        </pc:spChg>
        <pc:spChg chg="mod">
          <ac:chgData name="Chandan Parab" userId="c0d0346c-212b-4b92-bbcb-13ed90fb4d58" providerId="ADAL" clId="{C07452F4-F704-4F1F-BDA5-EDE039FC6E40}" dt="2024-03-09T05:27:42.317" v="5488"/>
          <ac:spMkLst>
            <pc:docMk/>
            <pc:sldMk cId="3121645802" sldId="262"/>
            <ac:spMk id="27" creationId="{42C175DB-F071-CCF0-1058-ACBF391D8C49}"/>
          </ac:spMkLst>
        </pc:spChg>
        <pc:spChg chg="mod">
          <ac:chgData name="Chandan Parab" userId="c0d0346c-212b-4b92-bbcb-13ed90fb4d58" providerId="ADAL" clId="{C07452F4-F704-4F1F-BDA5-EDE039FC6E40}" dt="2024-03-09T05:27:42.317" v="5488"/>
          <ac:spMkLst>
            <pc:docMk/>
            <pc:sldMk cId="3121645802" sldId="262"/>
            <ac:spMk id="28" creationId="{7A1BEB71-A4BD-E374-AA81-52D205976D4C}"/>
          </ac:spMkLst>
        </pc:spChg>
        <pc:spChg chg="mod">
          <ac:chgData name="Chandan Parab" userId="c0d0346c-212b-4b92-bbcb-13ed90fb4d58" providerId="ADAL" clId="{C07452F4-F704-4F1F-BDA5-EDE039FC6E40}" dt="2024-03-09T05:27:42.711" v="5489"/>
          <ac:spMkLst>
            <pc:docMk/>
            <pc:sldMk cId="3121645802" sldId="262"/>
            <ac:spMk id="30" creationId="{C09A5D63-C7D4-1469-046C-77599EC6CE44}"/>
          </ac:spMkLst>
        </pc:spChg>
        <pc:spChg chg="mod">
          <ac:chgData name="Chandan Parab" userId="c0d0346c-212b-4b92-bbcb-13ed90fb4d58" providerId="ADAL" clId="{C07452F4-F704-4F1F-BDA5-EDE039FC6E40}" dt="2024-03-09T05:27:42.711" v="5489"/>
          <ac:spMkLst>
            <pc:docMk/>
            <pc:sldMk cId="3121645802" sldId="262"/>
            <ac:spMk id="31" creationId="{07A85BE8-C173-0F9A-0F63-DFF5A0D3D707}"/>
          </ac:spMkLst>
        </pc:spChg>
        <pc:spChg chg="mod">
          <ac:chgData name="Chandan Parab" userId="c0d0346c-212b-4b92-bbcb-13ed90fb4d58" providerId="ADAL" clId="{C07452F4-F704-4F1F-BDA5-EDE039FC6E40}" dt="2024-03-09T05:27:42.711" v="5489"/>
          <ac:spMkLst>
            <pc:docMk/>
            <pc:sldMk cId="3121645802" sldId="262"/>
            <ac:spMk id="32" creationId="{3730FA74-2EA5-9D00-1AD3-B26EB05338C9}"/>
          </ac:spMkLst>
        </pc:spChg>
        <pc:spChg chg="mod">
          <ac:chgData name="Chandan Parab" userId="c0d0346c-212b-4b92-bbcb-13ed90fb4d58" providerId="ADAL" clId="{C07452F4-F704-4F1F-BDA5-EDE039FC6E40}" dt="2024-03-09T05:27:42.711" v="5489"/>
          <ac:spMkLst>
            <pc:docMk/>
            <pc:sldMk cId="3121645802" sldId="262"/>
            <ac:spMk id="35" creationId="{D1B84821-FD19-8C17-F8D3-FCB973DBDD0D}"/>
          </ac:spMkLst>
        </pc:spChg>
        <pc:spChg chg="mod">
          <ac:chgData name="Chandan Parab" userId="c0d0346c-212b-4b92-bbcb-13ed90fb4d58" providerId="ADAL" clId="{C07452F4-F704-4F1F-BDA5-EDE039FC6E40}" dt="2024-03-09T05:27:42.711" v="5489"/>
          <ac:spMkLst>
            <pc:docMk/>
            <pc:sldMk cId="3121645802" sldId="262"/>
            <ac:spMk id="36" creationId="{D3ED4B76-91B1-E513-E20F-568116ABAE04}"/>
          </ac:spMkLst>
        </pc:spChg>
        <pc:spChg chg="mod">
          <ac:chgData name="Chandan Parab" userId="c0d0346c-212b-4b92-bbcb-13ed90fb4d58" providerId="ADAL" clId="{C07452F4-F704-4F1F-BDA5-EDE039FC6E40}" dt="2024-03-09T05:27:42.711" v="5489"/>
          <ac:spMkLst>
            <pc:docMk/>
            <pc:sldMk cId="3121645802" sldId="262"/>
            <ac:spMk id="37" creationId="{11F6C310-B9E6-5DD8-FD7A-9AB896F80778}"/>
          </ac:spMkLst>
        </pc:spChg>
        <pc:spChg chg="mod">
          <ac:chgData name="Chandan Parab" userId="c0d0346c-212b-4b92-bbcb-13ed90fb4d58" providerId="ADAL" clId="{C07452F4-F704-4F1F-BDA5-EDE039FC6E40}" dt="2024-03-09T05:27:42.711" v="5489"/>
          <ac:spMkLst>
            <pc:docMk/>
            <pc:sldMk cId="3121645802" sldId="262"/>
            <ac:spMk id="38" creationId="{CD5A2F4C-562D-E99F-3C69-E65BA2774678}"/>
          </ac:spMkLst>
        </pc:spChg>
        <pc:spChg chg="mod">
          <ac:chgData name="Chandan Parab" userId="c0d0346c-212b-4b92-bbcb-13ed90fb4d58" providerId="ADAL" clId="{C07452F4-F704-4F1F-BDA5-EDE039FC6E40}" dt="2024-03-09T05:27:42.977" v="5490"/>
          <ac:spMkLst>
            <pc:docMk/>
            <pc:sldMk cId="3121645802" sldId="262"/>
            <ac:spMk id="40" creationId="{813A16C9-6CCB-C6A9-9F94-5C37766310AD}"/>
          </ac:spMkLst>
        </pc:spChg>
        <pc:spChg chg="mod">
          <ac:chgData name="Chandan Parab" userId="c0d0346c-212b-4b92-bbcb-13ed90fb4d58" providerId="ADAL" clId="{C07452F4-F704-4F1F-BDA5-EDE039FC6E40}" dt="2024-03-09T05:27:42.977" v="5490"/>
          <ac:spMkLst>
            <pc:docMk/>
            <pc:sldMk cId="3121645802" sldId="262"/>
            <ac:spMk id="41" creationId="{5008FF89-C937-668F-33F8-6C56F8C74DE2}"/>
          </ac:spMkLst>
        </pc:spChg>
        <pc:spChg chg="mod">
          <ac:chgData name="Chandan Parab" userId="c0d0346c-212b-4b92-bbcb-13ed90fb4d58" providerId="ADAL" clId="{C07452F4-F704-4F1F-BDA5-EDE039FC6E40}" dt="2024-03-09T05:27:42.977" v="5490"/>
          <ac:spMkLst>
            <pc:docMk/>
            <pc:sldMk cId="3121645802" sldId="262"/>
            <ac:spMk id="42" creationId="{C15C0130-2A4A-34DA-E31B-5077843750F1}"/>
          </ac:spMkLst>
        </pc:spChg>
        <pc:spChg chg="mod">
          <ac:chgData name="Chandan Parab" userId="c0d0346c-212b-4b92-bbcb-13ed90fb4d58" providerId="ADAL" clId="{C07452F4-F704-4F1F-BDA5-EDE039FC6E40}" dt="2024-03-09T05:27:42.977" v="5490"/>
          <ac:spMkLst>
            <pc:docMk/>
            <pc:sldMk cId="3121645802" sldId="262"/>
            <ac:spMk id="45" creationId="{FC633855-2F13-7082-9902-47202B95CB16}"/>
          </ac:spMkLst>
        </pc:spChg>
        <pc:spChg chg="mod">
          <ac:chgData name="Chandan Parab" userId="c0d0346c-212b-4b92-bbcb-13ed90fb4d58" providerId="ADAL" clId="{C07452F4-F704-4F1F-BDA5-EDE039FC6E40}" dt="2024-03-09T05:27:42.977" v="5490"/>
          <ac:spMkLst>
            <pc:docMk/>
            <pc:sldMk cId="3121645802" sldId="262"/>
            <ac:spMk id="46" creationId="{6AD0675B-9F34-DA57-071E-77B6E1FD1B7B}"/>
          </ac:spMkLst>
        </pc:spChg>
        <pc:spChg chg="mod">
          <ac:chgData name="Chandan Parab" userId="c0d0346c-212b-4b92-bbcb-13ed90fb4d58" providerId="ADAL" clId="{C07452F4-F704-4F1F-BDA5-EDE039FC6E40}" dt="2024-03-09T05:27:42.977" v="5490"/>
          <ac:spMkLst>
            <pc:docMk/>
            <pc:sldMk cId="3121645802" sldId="262"/>
            <ac:spMk id="47" creationId="{AABCD946-A800-FB2A-B90B-39596D7E33E0}"/>
          </ac:spMkLst>
        </pc:spChg>
        <pc:spChg chg="mod">
          <ac:chgData name="Chandan Parab" userId="c0d0346c-212b-4b92-bbcb-13ed90fb4d58" providerId="ADAL" clId="{C07452F4-F704-4F1F-BDA5-EDE039FC6E40}" dt="2024-03-09T05:27:42.977" v="5490"/>
          <ac:spMkLst>
            <pc:docMk/>
            <pc:sldMk cId="3121645802" sldId="262"/>
            <ac:spMk id="48" creationId="{359D644C-AFEB-A24D-99F0-9355995ECA45}"/>
          </ac:spMkLst>
        </pc:spChg>
        <pc:spChg chg="mod">
          <ac:chgData name="Chandan Parab" userId="c0d0346c-212b-4b92-bbcb-13ed90fb4d58" providerId="ADAL" clId="{C07452F4-F704-4F1F-BDA5-EDE039FC6E40}" dt="2024-03-09T07:11:40.363" v="7358" actId="165"/>
          <ac:spMkLst>
            <pc:docMk/>
            <pc:sldMk cId="3121645802" sldId="262"/>
            <ac:spMk id="50" creationId="{E56325FA-387A-F0A1-299F-1820C5303E59}"/>
          </ac:spMkLst>
        </pc:spChg>
        <pc:spChg chg="mod">
          <ac:chgData name="Chandan Parab" userId="c0d0346c-212b-4b92-bbcb-13ed90fb4d58" providerId="ADAL" clId="{C07452F4-F704-4F1F-BDA5-EDE039FC6E40}" dt="2024-03-09T07:11:40.363" v="7358" actId="165"/>
          <ac:spMkLst>
            <pc:docMk/>
            <pc:sldMk cId="3121645802" sldId="262"/>
            <ac:spMk id="51" creationId="{CC5AA6D6-80BE-C8E8-147E-928BCEA26329}"/>
          </ac:spMkLst>
        </pc:spChg>
        <pc:spChg chg="mod">
          <ac:chgData name="Chandan Parab" userId="c0d0346c-212b-4b92-bbcb-13ed90fb4d58" providerId="ADAL" clId="{C07452F4-F704-4F1F-BDA5-EDE039FC6E40}" dt="2024-03-09T07:11:40.363" v="7358" actId="165"/>
          <ac:spMkLst>
            <pc:docMk/>
            <pc:sldMk cId="3121645802" sldId="262"/>
            <ac:spMk id="52" creationId="{1F7D2A2E-B850-6BCE-B44D-1FF2FB5D6295}"/>
          </ac:spMkLst>
        </pc:spChg>
        <pc:spChg chg="mod">
          <ac:chgData name="Chandan Parab" userId="c0d0346c-212b-4b92-bbcb-13ed90fb4d58" providerId="ADAL" clId="{C07452F4-F704-4F1F-BDA5-EDE039FC6E40}" dt="2024-03-09T07:11:40.363" v="7358" actId="165"/>
          <ac:spMkLst>
            <pc:docMk/>
            <pc:sldMk cId="3121645802" sldId="262"/>
            <ac:spMk id="55" creationId="{50FB71F8-769F-6C4B-2AE4-978E76898456}"/>
          </ac:spMkLst>
        </pc:spChg>
        <pc:spChg chg="mod">
          <ac:chgData name="Chandan Parab" userId="c0d0346c-212b-4b92-bbcb-13ed90fb4d58" providerId="ADAL" clId="{C07452F4-F704-4F1F-BDA5-EDE039FC6E40}" dt="2024-03-09T07:11:40.363" v="7358" actId="165"/>
          <ac:spMkLst>
            <pc:docMk/>
            <pc:sldMk cId="3121645802" sldId="262"/>
            <ac:spMk id="56" creationId="{65C3EE84-7C31-AB29-C52C-4D6ED15D53EB}"/>
          </ac:spMkLst>
        </pc:spChg>
        <pc:spChg chg="mod">
          <ac:chgData name="Chandan Parab" userId="c0d0346c-212b-4b92-bbcb-13ed90fb4d58" providerId="ADAL" clId="{C07452F4-F704-4F1F-BDA5-EDE039FC6E40}" dt="2024-03-09T07:11:40.363" v="7358" actId="165"/>
          <ac:spMkLst>
            <pc:docMk/>
            <pc:sldMk cId="3121645802" sldId="262"/>
            <ac:spMk id="57" creationId="{BB950D2F-E7C8-EBAD-51A7-17512514B139}"/>
          </ac:spMkLst>
        </pc:spChg>
        <pc:spChg chg="mod">
          <ac:chgData name="Chandan Parab" userId="c0d0346c-212b-4b92-bbcb-13ed90fb4d58" providerId="ADAL" clId="{C07452F4-F704-4F1F-BDA5-EDE039FC6E40}" dt="2024-03-09T07:11:40.363" v="7358" actId="165"/>
          <ac:spMkLst>
            <pc:docMk/>
            <pc:sldMk cId="3121645802" sldId="262"/>
            <ac:spMk id="58" creationId="{7DE57FA8-4134-D27A-2CC7-15BDEB585A63}"/>
          </ac:spMkLst>
        </pc:spChg>
        <pc:spChg chg="mod">
          <ac:chgData name="Chandan Parab" userId="c0d0346c-212b-4b92-bbcb-13ed90fb4d58" providerId="ADAL" clId="{C07452F4-F704-4F1F-BDA5-EDE039FC6E40}" dt="2024-03-09T07:11:40.363" v="7358" actId="165"/>
          <ac:spMkLst>
            <pc:docMk/>
            <pc:sldMk cId="3121645802" sldId="262"/>
            <ac:spMk id="60" creationId="{AC2F2A5D-5ED2-4187-DA22-640814D1F8AA}"/>
          </ac:spMkLst>
        </pc:spChg>
        <pc:spChg chg="mod">
          <ac:chgData name="Chandan Parab" userId="c0d0346c-212b-4b92-bbcb-13ed90fb4d58" providerId="ADAL" clId="{C07452F4-F704-4F1F-BDA5-EDE039FC6E40}" dt="2024-03-09T07:11:40.363" v="7358" actId="165"/>
          <ac:spMkLst>
            <pc:docMk/>
            <pc:sldMk cId="3121645802" sldId="262"/>
            <ac:spMk id="61" creationId="{99DBD5A2-F577-9FF0-996E-86FC5A624E0C}"/>
          </ac:spMkLst>
        </pc:spChg>
        <pc:spChg chg="mod">
          <ac:chgData name="Chandan Parab" userId="c0d0346c-212b-4b92-bbcb-13ed90fb4d58" providerId="ADAL" clId="{C07452F4-F704-4F1F-BDA5-EDE039FC6E40}" dt="2024-03-09T07:11:40.363" v="7358" actId="165"/>
          <ac:spMkLst>
            <pc:docMk/>
            <pc:sldMk cId="3121645802" sldId="262"/>
            <ac:spMk id="62" creationId="{638635CD-2185-8CF3-D760-FB4B38D8E4EB}"/>
          </ac:spMkLst>
        </pc:spChg>
        <pc:spChg chg="mod">
          <ac:chgData name="Chandan Parab" userId="c0d0346c-212b-4b92-bbcb-13ed90fb4d58" providerId="ADAL" clId="{C07452F4-F704-4F1F-BDA5-EDE039FC6E40}" dt="2024-03-09T07:11:40.363" v="7358" actId="165"/>
          <ac:spMkLst>
            <pc:docMk/>
            <pc:sldMk cId="3121645802" sldId="262"/>
            <ac:spMk id="65" creationId="{9FCB9270-BEF1-F992-69C6-47F102491C1A}"/>
          </ac:spMkLst>
        </pc:spChg>
        <pc:spChg chg="mod">
          <ac:chgData name="Chandan Parab" userId="c0d0346c-212b-4b92-bbcb-13ed90fb4d58" providerId="ADAL" clId="{C07452F4-F704-4F1F-BDA5-EDE039FC6E40}" dt="2024-03-09T07:11:40.363" v="7358" actId="165"/>
          <ac:spMkLst>
            <pc:docMk/>
            <pc:sldMk cId="3121645802" sldId="262"/>
            <ac:spMk id="66" creationId="{286070F1-AB1B-FC2B-E48B-D258551447AF}"/>
          </ac:spMkLst>
        </pc:spChg>
        <pc:spChg chg="mod">
          <ac:chgData name="Chandan Parab" userId="c0d0346c-212b-4b92-bbcb-13ed90fb4d58" providerId="ADAL" clId="{C07452F4-F704-4F1F-BDA5-EDE039FC6E40}" dt="2024-03-09T07:11:40.363" v="7358" actId="165"/>
          <ac:spMkLst>
            <pc:docMk/>
            <pc:sldMk cId="3121645802" sldId="262"/>
            <ac:spMk id="67" creationId="{49056647-A1CF-ECBB-3878-922667070C81}"/>
          </ac:spMkLst>
        </pc:spChg>
        <pc:spChg chg="mod">
          <ac:chgData name="Chandan Parab" userId="c0d0346c-212b-4b92-bbcb-13ed90fb4d58" providerId="ADAL" clId="{C07452F4-F704-4F1F-BDA5-EDE039FC6E40}" dt="2024-03-09T07:11:40.363" v="7358" actId="165"/>
          <ac:spMkLst>
            <pc:docMk/>
            <pc:sldMk cId="3121645802" sldId="262"/>
            <ac:spMk id="68" creationId="{890B7DE3-D372-A5C0-B137-95877933E3A9}"/>
          </ac:spMkLst>
        </pc:spChg>
        <pc:spChg chg="mod">
          <ac:chgData name="Chandan Parab" userId="c0d0346c-212b-4b92-bbcb-13ed90fb4d58" providerId="ADAL" clId="{C07452F4-F704-4F1F-BDA5-EDE039FC6E40}" dt="2024-03-09T07:11:40.363" v="7358" actId="165"/>
          <ac:spMkLst>
            <pc:docMk/>
            <pc:sldMk cId="3121645802" sldId="262"/>
            <ac:spMk id="70" creationId="{58623A72-8D28-1966-6A2C-B0DE5A7AF8FB}"/>
          </ac:spMkLst>
        </pc:spChg>
        <pc:spChg chg="mod">
          <ac:chgData name="Chandan Parab" userId="c0d0346c-212b-4b92-bbcb-13ed90fb4d58" providerId="ADAL" clId="{C07452F4-F704-4F1F-BDA5-EDE039FC6E40}" dt="2024-03-09T07:11:40.363" v="7358" actId="165"/>
          <ac:spMkLst>
            <pc:docMk/>
            <pc:sldMk cId="3121645802" sldId="262"/>
            <ac:spMk id="71" creationId="{818AC09F-908F-2FC4-D690-DF598F69C1C9}"/>
          </ac:spMkLst>
        </pc:spChg>
        <pc:spChg chg="mod">
          <ac:chgData name="Chandan Parab" userId="c0d0346c-212b-4b92-bbcb-13ed90fb4d58" providerId="ADAL" clId="{C07452F4-F704-4F1F-BDA5-EDE039FC6E40}" dt="2024-03-09T07:11:40.363" v="7358" actId="165"/>
          <ac:spMkLst>
            <pc:docMk/>
            <pc:sldMk cId="3121645802" sldId="262"/>
            <ac:spMk id="72" creationId="{95466771-DE0F-1028-FDEB-D0798653AA33}"/>
          </ac:spMkLst>
        </pc:spChg>
        <pc:spChg chg="mod">
          <ac:chgData name="Chandan Parab" userId="c0d0346c-212b-4b92-bbcb-13ed90fb4d58" providerId="ADAL" clId="{C07452F4-F704-4F1F-BDA5-EDE039FC6E40}" dt="2024-03-09T07:11:40.363" v="7358" actId="165"/>
          <ac:spMkLst>
            <pc:docMk/>
            <pc:sldMk cId="3121645802" sldId="262"/>
            <ac:spMk id="75" creationId="{369DBCC6-DC7E-4C92-65AA-1EE58CA01C1E}"/>
          </ac:spMkLst>
        </pc:spChg>
        <pc:spChg chg="mod">
          <ac:chgData name="Chandan Parab" userId="c0d0346c-212b-4b92-bbcb-13ed90fb4d58" providerId="ADAL" clId="{C07452F4-F704-4F1F-BDA5-EDE039FC6E40}" dt="2024-03-09T07:11:40.363" v="7358" actId="165"/>
          <ac:spMkLst>
            <pc:docMk/>
            <pc:sldMk cId="3121645802" sldId="262"/>
            <ac:spMk id="76" creationId="{2F2AA5E5-7AFB-C48D-A263-E03B8017E92F}"/>
          </ac:spMkLst>
        </pc:spChg>
        <pc:spChg chg="mod">
          <ac:chgData name="Chandan Parab" userId="c0d0346c-212b-4b92-bbcb-13ed90fb4d58" providerId="ADAL" clId="{C07452F4-F704-4F1F-BDA5-EDE039FC6E40}" dt="2024-03-09T07:11:40.363" v="7358" actId="165"/>
          <ac:spMkLst>
            <pc:docMk/>
            <pc:sldMk cId="3121645802" sldId="262"/>
            <ac:spMk id="77" creationId="{E1B81D7F-7F21-F0D7-78D8-9AD21EEA7B1A}"/>
          </ac:spMkLst>
        </pc:spChg>
        <pc:spChg chg="mod">
          <ac:chgData name="Chandan Parab" userId="c0d0346c-212b-4b92-bbcb-13ed90fb4d58" providerId="ADAL" clId="{C07452F4-F704-4F1F-BDA5-EDE039FC6E40}" dt="2024-03-09T07:11:40.363" v="7358" actId="165"/>
          <ac:spMkLst>
            <pc:docMk/>
            <pc:sldMk cId="3121645802" sldId="262"/>
            <ac:spMk id="78" creationId="{8224BB00-F427-3283-EAA3-3A469C9693B5}"/>
          </ac:spMkLst>
        </pc:spChg>
        <pc:spChg chg="add mod ord">
          <ac:chgData name="Chandan Parab" userId="c0d0346c-212b-4b92-bbcb-13ed90fb4d58" providerId="ADAL" clId="{C07452F4-F704-4F1F-BDA5-EDE039FC6E40}" dt="2024-03-09T05:35:08.638" v="5557" actId="14100"/>
          <ac:spMkLst>
            <pc:docMk/>
            <pc:sldMk cId="3121645802" sldId="262"/>
            <ac:spMk id="80" creationId="{54ABA777-8143-B24D-C763-935150025C62}"/>
          </ac:spMkLst>
        </pc:spChg>
        <pc:spChg chg="add mod ord">
          <ac:chgData name="Chandan Parab" userId="c0d0346c-212b-4b92-bbcb-13ed90fb4d58" providerId="ADAL" clId="{C07452F4-F704-4F1F-BDA5-EDE039FC6E40}" dt="2024-03-09T05:35:32.867" v="5563" actId="1076"/>
          <ac:spMkLst>
            <pc:docMk/>
            <pc:sldMk cId="3121645802" sldId="262"/>
            <ac:spMk id="81" creationId="{05D448FC-9B5A-9984-214D-ACC199A2A2D8}"/>
          </ac:spMkLst>
        </pc:spChg>
        <pc:spChg chg="add del mod">
          <ac:chgData name="Chandan Parab" userId="c0d0346c-212b-4b92-bbcb-13ed90fb4d58" providerId="ADAL" clId="{C07452F4-F704-4F1F-BDA5-EDE039FC6E40}" dt="2024-03-09T05:33:09.683" v="5535" actId="21"/>
          <ac:spMkLst>
            <pc:docMk/>
            <pc:sldMk cId="3121645802" sldId="262"/>
            <ac:spMk id="82" creationId="{E82B73A7-4680-7C66-D0B9-DB29418465C7}"/>
          </ac:spMkLst>
        </pc:spChg>
        <pc:spChg chg="add del mod">
          <ac:chgData name="Chandan Parab" userId="c0d0346c-212b-4b92-bbcb-13ed90fb4d58" providerId="ADAL" clId="{C07452F4-F704-4F1F-BDA5-EDE039FC6E40}" dt="2024-03-09T05:34:59.956" v="5555" actId="478"/>
          <ac:spMkLst>
            <pc:docMk/>
            <pc:sldMk cId="3121645802" sldId="262"/>
            <ac:spMk id="83" creationId="{0D8C3127-FDDE-B427-196A-17EFC7AF370E}"/>
          </ac:spMkLst>
        </pc:spChg>
        <pc:grpChg chg="add mod topLvl">
          <ac:chgData name="Chandan Parab" userId="c0d0346c-212b-4b92-bbcb-13ed90fb4d58" providerId="ADAL" clId="{C07452F4-F704-4F1F-BDA5-EDE039FC6E40}" dt="2024-03-09T07:11:40.363" v="7358" actId="165"/>
          <ac:grpSpMkLst>
            <pc:docMk/>
            <pc:sldMk cId="3121645802" sldId="262"/>
            <ac:grpSpMk id="12" creationId="{3C1BB129-BF4E-94FD-6B05-1433663F92F8}"/>
          </ac:grpSpMkLst>
        </pc:grpChg>
        <pc:grpChg chg="add del mod">
          <ac:chgData name="Chandan Parab" userId="c0d0346c-212b-4b92-bbcb-13ed90fb4d58" providerId="ADAL" clId="{C07452F4-F704-4F1F-BDA5-EDE039FC6E40}" dt="2024-03-09T05:27:17.811" v="5484" actId="165"/>
          <ac:grpSpMkLst>
            <pc:docMk/>
            <pc:sldMk cId="3121645802" sldId="262"/>
            <ac:grpSpMk id="16" creationId="{B0DE8B2F-78C9-5823-3016-9767361C89AD}"/>
          </ac:grpSpMkLst>
        </pc:grpChg>
        <pc:grpChg chg="add mod topLvl">
          <ac:chgData name="Chandan Parab" userId="c0d0346c-212b-4b92-bbcb-13ed90fb4d58" providerId="ADAL" clId="{C07452F4-F704-4F1F-BDA5-EDE039FC6E40}" dt="2024-03-09T08:12:48.361" v="7728" actId="1036"/>
          <ac:grpSpMkLst>
            <pc:docMk/>
            <pc:sldMk cId="3121645802" sldId="262"/>
            <ac:grpSpMk id="18" creationId="{F77C99E4-3F41-DCAB-4D57-7AB438116C57}"/>
          </ac:grpSpMkLst>
        </pc:grpChg>
        <pc:grpChg chg="add del mod">
          <ac:chgData name="Chandan Parab" userId="c0d0346c-212b-4b92-bbcb-13ed90fb4d58" providerId="ADAL" clId="{C07452F4-F704-4F1F-BDA5-EDE039FC6E40}" dt="2024-03-09T05:28:16.897" v="5494" actId="478"/>
          <ac:grpSpMkLst>
            <pc:docMk/>
            <pc:sldMk cId="3121645802" sldId="262"/>
            <ac:grpSpMk id="19" creationId="{3260CDB3-6ECF-606D-29A5-BB8065F91835}"/>
          </ac:grpSpMkLst>
        </pc:grpChg>
        <pc:grpChg chg="mod">
          <ac:chgData name="Chandan Parab" userId="c0d0346c-212b-4b92-bbcb-13ed90fb4d58" providerId="ADAL" clId="{C07452F4-F704-4F1F-BDA5-EDE039FC6E40}" dt="2024-03-09T05:27:42.317" v="5488"/>
          <ac:grpSpMkLst>
            <pc:docMk/>
            <pc:sldMk cId="3121645802" sldId="262"/>
            <ac:grpSpMk id="24" creationId="{D46FB514-B10D-B3F1-E546-CF57159B0DEE}"/>
          </ac:grpSpMkLst>
        </pc:grpChg>
        <pc:grpChg chg="add del mod">
          <ac:chgData name="Chandan Parab" userId="c0d0346c-212b-4b92-bbcb-13ed90fb4d58" providerId="ADAL" clId="{C07452F4-F704-4F1F-BDA5-EDE039FC6E40}" dt="2024-03-09T05:28:24.247" v="5497" actId="478"/>
          <ac:grpSpMkLst>
            <pc:docMk/>
            <pc:sldMk cId="3121645802" sldId="262"/>
            <ac:grpSpMk id="29" creationId="{A983AF00-8A69-F817-43BC-BCA140203068}"/>
          </ac:grpSpMkLst>
        </pc:grpChg>
        <pc:grpChg chg="mod">
          <ac:chgData name="Chandan Parab" userId="c0d0346c-212b-4b92-bbcb-13ed90fb4d58" providerId="ADAL" clId="{C07452F4-F704-4F1F-BDA5-EDE039FC6E40}" dt="2024-03-09T05:27:42.711" v="5489"/>
          <ac:grpSpMkLst>
            <pc:docMk/>
            <pc:sldMk cId="3121645802" sldId="262"/>
            <ac:grpSpMk id="34" creationId="{C217D6CC-D71A-DA5D-81D8-DC5DE7C653ED}"/>
          </ac:grpSpMkLst>
        </pc:grpChg>
        <pc:grpChg chg="add del mod">
          <ac:chgData name="Chandan Parab" userId="c0d0346c-212b-4b92-bbcb-13ed90fb4d58" providerId="ADAL" clId="{C07452F4-F704-4F1F-BDA5-EDE039FC6E40}" dt="2024-03-09T05:28:22.570" v="5496" actId="478"/>
          <ac:grpSpMkLst>
            <pc:docMk/>
            <pc:sldMk cId="3121645802" sldId="262"/>
            <ac:grpSpMk id="39" creationId="{9A54D1BC-ED2A-69E8-7E8A-7D3E1F4BBFF5}"/>
          </ac:grpSpMkLst>
        </pc:grpChg>
        <pc:grpChg chg="mod">
          <ac:chgData name="Chandan Parab" userId="c0d0346c-212b-4b92-bbcb-13ed90fb4d58" providerId="ADAL" clId="{C07452F4-F704-4F1F-BDA5-EDE039FC6E40}" dt="2024-03-09T05:27:42.977" v="5490"/>
          <ac:grpSpMkLst>
            <pc:docMk/>
            <pc:sldMk cId="3121645802" sldId="262"/>
            <ac:grpSpMk id="44" creationId="{D3725DD4-94E1-B111-4F8B-A3BBE805DB98}"/>
          </ac:grpSpMkLst>
        </pc:grpChg>
        <pc:grpChg chg="add mod topLvl">
          <ac:chgData name="Chandan Parab" userId="c0d0346c-212b-4b92-bbcb-13ed90fb4d58" providerId="ADAL" clId="{C07452F4-F704-4F1F-BDA5-EDE039FC6E40}" dt="2024-03-09T07:11:40.363" v="7358" actId="165"/>
          <ac:grpSpMkLst>
            <pc:docMk/>
            <pc:sldMk cId="3121645802" sldId="262"/>
            <ac:grpSpMk id="49" creationId="{0EE25B79-4648-9AFF-E2E2-0E1BD1DF3A55}"/>
          </ac:grpSpMkLst>
        </pc:grpChg>
        <pc:grpChg chg="mod">
          <ac:chgData name="Chandan Parab" userId="c0d0346c-212b-4b92-bbcb-13ed90fb4d58" providerId="ADAL" clId="{C07452F4-F704-4F1F-BDA5-EDE039FC6E40}" dt="2024-03-09T07:11:40.363" v="7358" actId="165"/>
          <ac:grpSpMkLst>
            <pc:docMk/>
            <pc:sldMk cId="3121645802" sldId="262"/>
            <ac:grpSpMk id="54" creationId="{90679FA5-0FAB-A7C6-4E0D-2CC0338694B1}"/>
          </ac:grpSpMkLst>
        </pc:grpChg>
        <pc:grpChg chg="add mod topLvl">
          <ac:chgData name="Chandan Parab" userId="c0d0346c-212b-4b92-bbcb-13ed90fb4d58" providerId="ADAL" clId="{C07452F4-F704-4F1F-BDA5-EDE039FC6E40}" dt="2024-03-09T07:11:40.363" v="7358" actId="165"/>
          <ac:grpSpMkLst>
            <pc:docMk/>
            <pc:sldMk cId="3121645802" sldId="262"/>
            <ac:grpSpMk id="59" creationId="{146EB5C3-24F3-C8C8-1FEF-0EBB45DEB2F7}"/>
          </ac:grpSpMkLst>
        </pc:grpChg>
        <pc:grpChg chg="mod">
          <ac:chgData name="Chandan Parab" userId="c0d0346c-212b-4b92-bbcb-13ed90fb4d58" providerId="ADAL" clId="{C07452F4-F704-4F1F-BDA5-EDE039FC6E40}" dt="2024-03-09T07:11:40.363" v="7358" actId="165"/>
          <ac:grpSpMkLst>
            <pc:docMk/>
            <pc:sldMk cId="3121645802" sldId="262"/>
            <ac:grpSpMk id="64" creationId="{74BFAE08-B856-F424-F66F-D891C2AFFCCA}"/>
          </ac:grpSpMkLst>
        </pc:grpChg>
        <pc:grpChg chg="add mod topLvl">
          <ac:chgData name="Chandan Parab" userId="c0d0346c-212b-4b92-bbcb-13ed90fb4d58" providerId="ADAL" clId="{C07452F4-F704-4F1F-BDA5-EDE039FC6E40}" dt="2024-03-09T07:11:40.363" v="7358" actId="165"/>
          <ac:grpSpMkLst>
            <pc:docMk/>
            <pc:sldMk cId="3121645802" sldId="262"/>
            <ac:grpSpMk id="69" creationId="{5774106B-77FF-6326-1AA7-39ECA22DCA92}"/>
          </ac:grpSpMkLst>
        </pc:grpChg>
        <pc:grpChg chg="mod">
          <ac:chgData name="Chandan Parab" userId="c0d0346c-212b-4b92-bbcb-13ed90fb4d58" providerId="ADAL" clId="{C07452F4-F704-4F1F-BDA5-EDE039FC6E40}" dt="2024-03-09T07:11:40.363" v="7358" actId="165"/>
          <ac:grpSpMkLst>
            <pc:docMk/>
            <pc:sldMk cId="3121645802" sldId="262"/>
            <ac:grpSpMk id="74" creationId="{9DD0D52C-0146-EEE3-629B-1119556CB8E4}"/>
          </ac:grpSpMkLst>
        </pc:grpChg>
        <pc:grpChg chg="add del mod">
          <ac:chgData name="Chandan Parab" userId="c0d0346c-212b-4b92-bbcb-13ed90fb4d58" providerId="ADAL" clId="{C07452F4-F704-4F1F-BDA5-EDE039FC6E40}" dt="2024-03-09T07:11:40.363" v="7358" actId="165"/>
          <ac:grpSpMkLst>
            <pc:docMk/>
            <pc:sldMk cId="3121645802" sldId="262"/>
            <ac:grpSpMk id="79" creationId="{BE3BCBB9-D30B-5B34-F97D-781032E987C0}"/>
          </ac:grpSpMkLst>
        </pc:grpChg>
        <pc:picChg chg="add mod">
          <ac:chgData name="Chandan Parab" userId="c0d0346c-212b-4b92-bbcb-13ed90fb4d58" providerId="ADAL" clId="{C07452F4-F704-4F1F-BDA5-EDE039FC6E40}" dt="2024-03-09T07:11:40.363" v="7358" actId="165"/>
          <ac:picMkLst>
            <pc:docMk/>
            <pc:sldMk cId="3121645802" sldId="262"/>
            <ac:picMk id="5" creationId="{48132E8D-29ED-9272-525D-23BC6F37F442}"/>
          </ac:picMkLst>
        </pc:picChg>
        <pc:picChg chg="mod">
          <ac:chgData name="Chandan Parab" userId="c0d0346c-212b-4b92-bbcb-13ed90fb4d58" providerId="ADAL" clId="{C07452F4-F704-4F1F-BDA5-EDE039FC6E40}" dt="2024-03-09T05:27:42.317" v="5488"/>
          <ac:picMkLst>
            <pc:docMk/>
            <pc:sldMk cId="3121645802" sldId="262"/>
            <ac:picMk id="23" creationId="{A3E78044-0154-775A-85E9-BBDF18E90EB1}"/>
          </ac:picMkLst>
        </pc:picChg>
        <pc:picChg chg="mod">
          <ac:chgData name="Chandan Parab" userId="c0d0346c-212b-4b92-bbcb-13ed90fb4d58" providerId="ADAL" clId="{C07452F4-F704-4F1F-BDA5-EDE039FC6E40}" dt="2024-03-09T05:27:42.711" v="5489"/>
          <ac:picMkLst>
            <pc:docMk/>
            <pc:sldMk cId="3121645802" sldId="262"/>
            <ac:picMk id="33" creationId="{B0AF98F3-0919-7135-A51D-0D248DA20C1A}"/>
          </ac:picMkLst>
        </pc:picChg>
        <pc:picChg chg="mod">
          <ac:chgData name="Chandan Parab" userId="c0d0346c-212b-4b92-bbcb-13ed90fb4d58" providerId="ADAL" clId="{C07452F4-F704-4F1F-BDA5-EDE039FC6E40}" dt="2024-03-09T05:27:42.977" v="5490"/>
          <ac:picMkLst>
            <pc:docMk/>
            <pc:sldMk cId="3121645802" sldId="262"/>
            <ac:picMk id="43" creationId="{B39A2953-D11A-A06F-EBF4-F3360259EDE1}"/>
          </ac:picMkLst>
        </pc:picChg>
        <pc:picChg chg="mod">
          <ac:chgData name="Chandan Parab" userId="c0d0346c-212b-4b92-bbcb-13ed90fb4d58" providerId="ADAL" clId="{C07452F4-F704-4F1F-BDA5-EDE039FC6E40}" dt="2024-03-09T07:11:40.363" v="7358" actId="165"/>
          <ac:picMkLst>
            <pc:docMk/>
            <pc:sldMk cId="3121645802" sldId="262"/>
            <ac:picMk id="53" creationId="{678B11C5-BA2A-6C3A-7EEB-76F66267E5FA}"/>
          </ac:picMkLst>
        </pc:picChg>
        <pc:picChg chg="mod">
          <ac:chgData name="Chandan Parab" userId="c0d0346c-212b-4b92-bbcb-13ed90fb4d58" providerId="ADAL" clId="{C07452F4-F704-4F1F-BDA5-EDE039FC6E40}" dt="2024-03-09T07:11:40.363" v="7358" actId="165"/>
          <ac:picMkLst>
            <pc:docMk/>
            <pc:sldMk cId="3121645802" sldId="262"/>
            <ac:picMk id="63" creationId="{2F0DEDF9-BCE9-F191-C097-BD447E91CB0F}"/>
          </ac:picMkLst>
        </pc:picChg>
        <pc:picChg chg="mod">
          <ac:chgData name="Chandan Parab" userId="c0d0346c-212b-4b92-bbcb-13ed90fb4d58" providerId="ADAL" clId="{C07452F4-F704-4F1F-BDA5-EDE039FC6E40}" dt="2024-03-09T07:11:40.363" v="7358" actId="165"/>
          <ac:picMkLst>
            <pc:docMk/>
            <pc:sldMk cId="3121645802" sldId="262"/>
            <ac:picMk id="73" creationId="{4468486F-1752-1949-CDED-59F428D93DFA}"/>
          </ac:picMkLst>
        </pc:picChg>
      </pc:sldChg>
      <pc:sldChg chg="addSp delSp modSp new mod ord">
        <pc:chgData name="Chandan Parab" userId="c0d0346c-212b-4b92-bbcb-13ed90fb4d58" providerId="ADAL" clId="{C07452F4-F704-4F1F-BDA5-EDE039FC6E40}" dt="2024-03-09T06:40:56.659" v="6735"/>
        <pc:sldMkLst>
          <pc:docMk/>
          <pc:sldMk cId="3766855391" sldId="263"/>
        </pc:sldMkLst>
        <pc:spChg chg="add del mod">
          <ac:chgData name="Chandan Parab" userId="c0d0346c-212b-4b92-bbcb-13ed90fb4d58" providerId="ADAL" clId="{C07452F4-F704-4F1F-BDA5-EDE039FC6E40}" dt="2024-03-09T05:33:34.831" v="5540"/>
          <ac:spMkLst>
            <pc:docMk/>
            <pc:sldMk cId="3766855391" sldId="263"/>
            <ac:spMk id="2" creationId="{16317459-5945-C589-4C83-DF107FEAF58C}"/>
          </ac:spMkLst>
        </pc:spChg>
        <pc:spChg chg="add del">
          <ac:chgData name="Chandan Parab" userId="c0d0346c-212b-4b92-bbcb-13ed90fb4d58" providerId="ADAL" clId="{C07452F4-F704-4F1F-BDA5-EDE039FC6E40}" dt="2024-03-09T05:33:34.831" v="5540"/>
          <ac:spMkLst>
            <pc:docMk/>
            <pc:sldMk cId="3766855391" sldId="263"/>
            <ac:spMk id="3" creationId="{6467B012-99AA-A77E-D42B-440BC6DA4859}"/>
          </ac:spMkLst>
        </pc:spChg>
        <pc:spChg chg="del mod">
          <ac:chgData name="Chandan Parab" userId="c0d0346c-212b-4b92-bbcb-13ed90fb4d58" providerId="ADAL" clId="{C07452F4-F704-4F1F-BDA5-EDE039FC6E40}" dt="2024-03-09T05:33:44.105" v="5542" actId="21"/>
          <ac:spMkLst>
            <pc:docMk/>
            <pc:sldMk cId="3766855391" sldId="263"/>
            <ac:spMk id="4" creationId="{F54EC7BD-A38E-F67F-CE73-331DDFC84746}"/>
          </ac:spMkLst>
        </pc:spChg>
        <pc:spChg chg="add mod">
          <ac:chgData name="Chandan Parab" userId="c0d0346c-212b-4b92-bbcb-13ed90fb4d58" providerId="ADAL" clId="{C07452F4-F704-4F1F-BDA5-EDE039FC6E40}" dt="2024-03-09T05:50:21" v="5697" actId="164"/>
          <ac:spMkLst>
            <pc:docMk/>
            <pc:sldMk cId="3766855391" sldId="263"/>
            <ac:spMk id="5" creationId="{E197B416-6CAE-BF09-0BF2-600F6151253D}"/>
          </ac:spMkLst>
        </pc:spChg>
        <pc:spChg chg="add mod ord topLvl">
          <ac:chgData name="Chandan Parab" userId="c0d0346c-212b-4b92-bbcb-13ed90fb4d58" providerId="ADAL" clId="{C07452F4-F704-4F1F-BDA5-EDE039FC6E40}" dt="2024-03-09T05:46:20.317" v="5661" actId="207"/>
          <ac:spMkLst>
            <pc:docMk/>
            <pc:sldMk cId="3766855391" sldId="263"/>
            <ac:spMk id="6" creationId="{7060B4B7-68FB-0C08-5F23-30B626DEAD65}"/>
          </ac:spMkLst>
        </pc:spChg>
        <pc:spChg chg="add del mod">
          <ac:chgData name="Chandan Parab" userId="c0d0346c-212b-4b92-bbcb-13ed90fb4d58" providerId="ADAL" clId="{C07452F4-F704-4F1F-BDA5-EDE039FC6E40}" dt="2024-03-09T05:48:07.564" v="5680"/>
          <ac:spMkLst>
            <pc:docMk/>
            <pc:sldMk cId="3766855391" sldId="263"/>
            <ac:spMk id="7" creationId="{9DA80410-AD4F-6BB2-A4C2-D598AD1DBB28}"/>
          </ac:spMkLst>
        </pc:spChg>
        <pc:spChg chg="add mod">
          <ac:chgData name="Chandan Parab" userId="c0d0346c-212b-4b92-bbcb-13ed90fb4d58" providerId="ADAL" clId="{C07452F4-F704-4F1F-BDA5-EDE039FC6E40}" dt="2024-03-09T05:50:21" v="5697" actId="164"/>
          <ac:spMkLst>
            <pc:docMk/>
            <pc:sldMk cId="3766855391" sldId="263"/>
            <ac:spMk id="12" creationId="{DCEC2FEA-8EED-9318-1069-FAF96DFD5541}"/>
          </ac:spMkLst>
        </pc:spChg>
        <pc:spChg chg="add del mod">
          <ac:chgData name="Chandan Parab" userId="c0d0346c-212b-4b92-bbcb-13ed90fb4d58" providerId="ADAL" clId="{C07452F4-F704-4F1F-BDA5-EDE039FC6E40}" dt="2024-03-09T05:45:27.885" v="5650"/>
          <ac:spMkLst>
            <pc:docMk/>
            <pc:sldMk cId="3766855391" sldId="263"/>
            <ac:spMk id="13" creationId="{5ABC30CB-F2E3-39EA-AF76-233E9EC884CB}"/>
          </ac:spMkLst>
        </pc:spChg>
        <pc:spChg chg="add del mod">
          <ac:chgData name="Chandan Parab" userId="c0d0346c-212b-4b92-bbcb-13ed90fb4d58" providerId="ADAL" clId="{C07452F4-F704-4F1F-BDA5-EDE039FC6E40}" dt="2024-03-09T05:45:27.885" v="5650"/>
          <ac:spMkLst>
            <pc:docMk/>
            <pc:sldMk cId="3766855391" sldId="263"/>
            <ac:spMk id="14" creationId="{C53047A3-832B-5A1C-7F28-5869DB9B44EE}"/>
          </ac:spMkLst>
        </pc:spChg>
        <pc:spChg chg="mod topLvl">
          <ac:chgData name="Chandan Parab" userId="c0d0346c-212b-4b92-bbcb-13ed90fb4d58" providerId="ADAL" clId="{C07452F4-F704-4F1F-BDA5-EDE039FC6E40}" dt="2024-03-09T05:46:20.317" v="5661" actId="207"/>
          <ac:spMkLst>
            <pc:docMk/>
            <pc:sldMk cId="3766855391" sldId="263"/>
            <ac:spMk id="15" creationId="{3B75267C-2F49-22FF-2D69-6EFEC0CB66D1}"/>
          </ac:spMkLst>
        </pc:spChg>
        <pc:spChg chg="add del mod">
          <ac:chgData name="Chandan Parab" userId="c0d0346c-212b-4b92-bbcb-13ed90fb4d58" providerId="ADAL" clId="{C07452F4-F704-4F1F-BDA5-EDE039FC6E40}" dt="2024-03-09T05:47:38.688" v="5671" actId="478"/>
          <ac:spMkLst>
            <pc:docMk/>
            <pc:sldMk cId="3766855391" sldId="263"/>
            <ac:spMk id="18" creationId="{ECD5D21A-0FF5-20DE-FD06-84B7B81964E2}"/>
          </ac:spMkLst>
        </pc:spChg>
        <pc:spChg chg="mod">
          <ac:chgData name="Chandan Parab" userId="c0d0346c-212b-4b92-bbcb-13ed90fb4d58" providerId="ADAL" clId="{C07452F4-F704-4F1F-BDA5-EDE039FC6E40}" dt="2024-03-09T05:47:31.360" v="5670"/>
          <ac:spMkLst>
            <pc:docMk/>
            <pc:sldMk cId="3766855391" sldId="263"/>
            <ac:spMk id="19" creationId="{59B3485A-185D-B7F6-6BAF-C190BC43D6B4}"/>
          </ac:spMkLst>
        </pc:spChg>
        <pc:spChg chg="add del mod">
          <ac:chgData name="Chandan Parab" userId="c0d0346c-212b-4b92-bbcb-13ed90fb4d58" providerId="ADAL" clId="{C07452F4-F704-4F1F-BDA5-EDE039FC6E40}" dt="2024-03-09T05:48:07.564" v="5680"/>
          <ac:spMkLst>
            <pc:docMk/>
            <pc:sldMk cId="3766855391" sldId="263"/>
            <ac:spMk id="20" creationId="{7FDE48D9-62E4-1907-3A4B-23EDD02BCFF4}"/>
          </ac:spMkLst>
        </pc:spChg>
        <pc:spChg chg="mod">
          <ac:chgData name="Chandan Parab" userId="c0d0346c-212b-4b92-bbcb-13ed90fb4d58" providerId="ADAL" clId="{C07452F4-F704-4F1F-BDA5-EDE039FC6E40}" dt="2024-03-09T05:50:21" v="5697" actId="164"/>
          <ac:spMkLst>
            <pc:docMk/>
            <pc:sldMk cId="3766855391" sldId="263"/>
            <ac:spMk id="21" creationId="{105FCF3F-9B43-A5BA-ED75-0828068345C7}"/>
          </ac:spMkLst>
        </pc:spChg>
        <pc:spChg chg="add mod ord">
          <ac:chgData name="Chandan Parab" userId="c0d0346c-212b-4b92-bbcb-13ed90fb4d58" providerId="ADAL" clId="{C07452F4-F704-4F1F-BDA5-EDE039FC6E40}" dt="2024-03-09T05:50:21" v="5697" actId="164"/>
          <ac:spMkLst>
            <pc:docMk/>
            <pc:sldMk cId="3766855391" sldId="263"/>
            <ac:spMk id="22" creationId="{77D2C683-8399-19BA-64B3-02CFE53CA41A}"/>
          </ac:spMkLst>
        </pc:spChg>
        <pc:spChg chg="mod topLvl">
          <ac:chgData name="Chandan Parab" userId="c0d0346c-212b-4b92-bbcb-13ed90fb4d58" providerId="ADAL" clId="{C07452F4-F704-4F1F-BDA5-EDE039FC6E40}" dt="2024-03-09T06:07:35.286" v="5910" actId="1076"/>
          <ac:spMkLst>
            <pc:docMk/>
            <pc:sldMk cId="3766855391" sldId="263"/>
            <ac:spMk id="25" creationId="{60093A04-9E55-A021-ACD3-11C3C75D7EC9}"/>
          </ac:spMkLst>
        </pc:spChg>
        <pc:spChg chg="mod topLvl">
          <ac:chgData name="Chandan Parab" userId="c0d0346c-212b-4b92-bbcb-13ed90fb4d58" providerId="ADAL" clId="{C07452F4-F704-4F1F-BDA5-EDE039FC6E40}" dt="2024-03-09T06:04:25.603" v="5843" actId="14861"/>
          <ac:spMkLst>
            <pc:docMk/>
            <pc:sldMk cId="3766855391" sldId="263"/>
            <ac:spMk id="27" creationId="{0BDE1774-1EB7-A984-BA7D-C4C2421C05ED}"/>
          </ac:spMkLst>
        </pc:spChg>
        <pc:spChg chg="mod topLvl">
          <ac:chgData name="Chandan Parab" userId="c0d0346c-212b-4b92-bbcb-13ed90fb4d58" providerId="ADAL" clId="{C07452F4-F704-4F1F-BDA5-EDE039FC6E40}" dt="2024-03-09T06:07:26.700" v="5909" actId="14100"/>
          <ac:spMkLst>
            <pc:docMk/>
            <pc:sldMk cId="3766855391" sldId="263"/>
            <ac:spMk id="28" creationId="{052FDF6B-2C1B-C18B-F6DF-17798F6FA74A}"/>
          </ac:spMkLst>
        </pc:spChg>
        <pc:spChg chg="del mod topLvl">
          <ac:chgData name="Chandan Parab" userId="c0d0346c-212b-4b92-bbcb-13ed90fb4d58" providerId="ADAL" clId="{C07452F4-F704-4F1F-BDA5-EDE039FC6E40}" dt="2024-03-09T05:57:19.229" v="5762" actId="478"/>
          <ac:spMkLst>
            <pc:docMk/>
            <pc:sldMk cId="3766855391" sldId="263"/>
            <ac:spMk id="29" creationId="{4EB27B62-F2D0-2416-F4D4-190D855D0B7C}"/>
          </ac:spMkLst>
        </pc:spChg>
        <pc:spChg chg="mod">
          <ac:chgData name="Chandan Parab" userId="c0d0346c-212b-4b92-bbcb-13ed90fb4d58" providerId="ADAL" clId="{C07452F4-F704-4F1F-BDA5-EDE039FC6E40}" dt="2024-03-09T05:57:16.595" v="5761" actId="165"/>
          <ac:spMkLst>
            <pc:docMk/>
            <pc:sldMk cId="3766855391" sldId="263"/>
            <ac:spMk id="30" creationId="{CB9B5596-500C-3910-67CB-801EA7AE5389}"/>
          </ac:spMkLst>
        </pc:spChg>
        <pc:spChg chg="mod">
          <ac:chgData name="Chandan Parab" userId="c0d0346c-212b-4b92-bbcb-13ed90fb4d58" providerId="ADAL" clId="{C07452F4-F704-4F1F-BDA5-EDE039FC6E40}" dt="2024-03-09T05:57:16.595" v="5761" actId="165"/>
          <ac:spMkLst>
            <pc:docMk/>
            <pc:sldMk cId="3766855391" sldId="263"/>
            <ac:spMk id="31" creationId="{D148C6B1-A579-25F4-5CAF-BA1D5E8FE55A}"/>
          </ac:spMkLst>
        </pc:spChg>
        <pc:spChg chg="mod">
          <ac:chgData name="Chandan Parab" userId="c0d0346c-212b-4b92-bbcb-13ed90fb4d58" providerId="ADAL" clId="{C07452F4-F704-4F1F-BDA5-EDE039FC6E40}" dt="2024-03-09T05:50:36.105" v="5700"/>
          <ac:spMkLst>
            <pc:docMk/>
            <pc:sldMk cId="3766855391" sldId="263"/>
            <ac:spMk id="33" creationId="{3A5E515F-1C74-6F02-B73F-994C270C626E}"/>
          </ac:spMkLst>
        </pc:spChg>
        <pc:spChg chg="mod">
          <ac:chgData name="Chandan Parab" userId="c0d0346c-212b-4b92-bbcb-13ed90fb4d58" providerId="ADAL" clId="{C07452F4-F704-4F1F-BDA5-EDE039FC6E40}" dt="2024-03-09T05:50:36.105" v="5700"/>
          <ac:spMkLst>
            <pc:docMk/>
            <pc:sldMk cId="3766855391" sldId="263"/>
            <ac:spMk id="35" creationId="{5060BF34-A512-F508-D1C5-DE90230D3261}"/>
          </ac:spMkLst>
        </pc:spChg>
        <pc:spChg chg="mod">
          <ac:chgData name="Chandan Parab" userId="c0d0346c-212b-4b92-bbcb-13ed90fb4d58" providerId="ADAL" clId="{C07452F4-F704-4F1F-BDA5-EDE039FC6E40}" dt="2024-03-09T05:50:36.105" v="5700"/>
          <ac:spMkLst>
            <pc:docMk/>
            <pc:sldMk cId="3766855391" sldId="263"/>
            <ac:spMk id="36" creationId="{F1AA9C1D-63AB-78EB-5159-952DEA266BE5}"/>
          </ac:spMkLst>
        </pc:spChg>
        <pc:spChg chg="mod">
          <ac:chgData name="Chandan Parab" userId="c0d0346c-212b-4b92-bbcb-13ed90fb4d58" providerId="ADAL" clId="{C07452F4-F704-4F1F-BDA5-EDE039FC6E40}" dt="2024-03-09T05:50:36.105" v="5700"/>
          <ac:spMkLst>
            <pc:docMk/>
            <pc:sldMk cId="3766855391" sldId="263"/>
            <ac:spMk id="37" creationId="{50906267-1772-8873-AE1C-08CC78610F08}"/>
          </ac:spMkLst>
        </pc:spChg>
        <pc:spChg chg="mod">
          <ac:chgData name="Chandan Parab" userId="c0d0346c-212b-4b92-bbcb-13ed90fb4d58" providerId="ADAL" clId="{C07452F4-F704-4F1F-BDA5-EDE039FC6E40}" dt="2024-03-09T05:50:36.105" v="5700"/>
          <ac:spMkLst>
            <pc:docMk/>
            <pc:sldMk cId="3766855391" sldId="263"/>
            <ac:spMk id="38" creationId="{B843A0F4-B85F-B0D9-958C-2150EE2D419D}"/>
          </ac:spMkLst>
        </pc:spChg>
        <pc:spChg chg="mod">
          <ac:chgData name="Chandan Parab" userId="c0d0346c-212b-4b92-bbcb-13ed90fb4d58" providerId="ADAL" clId="{C07452F4-F704-4F1F-BDA5-EDE039FC6E40}" dt="2024-03-09T05:50:36.105" v="5700"/>
          <ac:spMkLst>
            <pc:docMk/>
            <pc:sldMk cId="3766855391" sldId="263"/>
            <ac:spMk id="39" creationId="{5E57580C-3DAC-BDEB-97CE-9D0D7599B088}"/>
          </ac:spMkLst>
        </pc:spChg>
        <pc:spChg chg="mod">
          <ac:chgData name="Chandan Parab" userId="c0d0346c-212b-4b92-bbcb-13ed90fb4d58" providerId="ADAL" clId="{C07452F4-F704-4F1F-BDA5-EDE039FC6E40}" dt="2024-03-09T05:50:36.415" v="5701"/>
          <ac:spMkLst>
            <pc:docMk/>
            <pc:sldMk cId="3766855391" sldId="263"/>
            <ac:spMk id="41" creationId="{CE6657EF-BE89-5F8B-E79B-CE3CB9CC981D}"/>
          </ac:spMkLst>
        </pc:spChg>
        <pc:spChg chg="mod">
          <ac:chgData name="Chandan Parab" userId="c0d0346c-212b-4b92-bbcb-13ed90fb4d58" providerId="ADAL" clId="{C07452F4-F704-4F1F-BDA5-EDE039FC6E40}" dt="2024-03-09T05:50:36.415" v="5701"/>
          <ac:spMkLst>
            <pc:docMk/>
            <pc:sldMk cId="3766855391" sldId="263"/>
            <ac:spMk id="43" creationId="{F45FCBA9-3F11-2741-6537-6FF278E744C8}"/>
          </ac:spMkLst>
        </pc:spChg>
        <pc:spChg chg="mod">
          <ac:chgData name="Chandan Parab" userId="c0d0346c-212b-4b92-bbcb-13ed90fb4d58" providerId="ADAL" clId="{C07452F4-F704-4F1F-BDA5-EDE039FC6E40}" dt="2024-03-09T05:50:36.415" v="5701"/>
          <ac:spMkLst>
            <pc:docMk/>
            <pc:sldMk cId="3766855391" sldId="263"/>
            <ac:spMk id="44" creationId="{35138DE9-C4D4-7C7F-B607-656798509273}"/>
          </ac:spMkLst>
        </pc:spChg>
        <pc:spChg chg="mod">
          <ac:chgData name="Chandan Parab" userId="c0d0346c-212b-4b92-bbcb-13ed90fb4d58" providerId="ADAL" clId="{C07452F4-F704-4F1F-BDA5-EDE039FC6E40}" dt="2024-03-09T05:50:36.415" v="5701"/>
          <ac:spMkLst>
            <pc:docMk/>
            <pc:sldMk cId="3766855391" sldId="263"/>
            <ac:spMk id="45" creationId="{A0F607EC-9578-F016-4A6C-524A5C4A03D7}"/>
          </ac:spMkLst>
        </pc:spChg>
        <pc:spChg chg="mod">
          <ac:chgData name="Chandan Parab" userId="c0d0346c-212b-4b92-bbcb-13ed90fb4d58" providerId="ADAL" clId="{C07452F4-F704-4F1F-BDA5-EDE039FC6E40}" dt="2024-03-09T05:50:36.415" v="5701"/>
          <ac:spMkLst>
            <pc:docMk/>
            <pc:sldMk cId="3766855391" sldId="263"/>
            <ac:spMk id="46" creationId="{1C0BC8F0-8131-527B-532B-B992B621F80A}"/>
          </ac:spMkLst>
        </pc:spChg>
        <pc:spChg chg="mod">
          <ac:chgData name="Chandan Parab" userId="c0d0346c-212b-4b92-bbcb-13ed90fb4d58" providerId="ADAL" clId="{C07452F4-F704-4F1F-BDA5-EDE039FC6E40}" dt="2024-03-09T05:50:36.415" v="5701"/>
          <ac:spMkLst>
            <pc:docMk/>
            <pc:sldMk cId="3766855391" sldId="263"/>
            <ac:spMk id="47" creationId="{3CCC2159-35CB-4C92-F8FF-B8D2A1A80B85}"/>
          </ac:spMkLst>
        </pc:spChg>
        <pc:spChg chg="mod">
          <ac:chgData name="Chandan Parab" userId="c0d0346c-212b-4b92-bbcb-13ed90fb4d58" providerId="ADAL" clId="{C07452F4-F704-4F1F-BDA5-EDE039FC6E40}" dt="2024-03-09T05:50:37.533" v="5702"/>
          <ac:spMkLst>
            <pc:docMk/>
            <pc:sldMk cId="3766855391" sldId="263"/>
            <ac:spMk id="49" creationId="{45A2D28D-C0E5-E41E-CD5D-9A628A98C6DD}"/>
          </ac:spMkLst>
        </pc:spChg>
        <pc:spChg chg="mod">
          <ac:chgData name="Chandan Parab" userId="c0d0346c-212b-4b92-bbcb-13ed90fb4d58" providerId="ADAL" clId="{C07452F4-F704-4F1F-BDA5-EDE039FC6E40}" dt="2024-03-09T05:50:37.533" v="5702"/>
          <ac:spMkLst>
            <pc:docMk/>
            <pc:sldMk cId="3766855391" sldId="263"/>
            <ac:spMk id="51" creationId="{843A57E5-C30D-FDEC-A2C3-39E78FCDE655}"/>
          </ac:spMkLst>
        </pc:spChg>
        <pc:spChg chg="mod">
          <ac:chgData name="Chandan Parab" userId="c0d0346c-212b-4b92-bbcb-13ed90fb4d58" providerId="ADAL" clId="{C07452F4-F704-4F1F-BDA5-EDE039FC6E40}" dt="2024-03-09T05:50:37.533" v="5702"/>
          <ac:spMkLst>
            <pc:docMk/>
            <pc:sldMk cId="3766855391" sldId="263"/>
            <ac:spMk id="52" creationId="{67262B6B-8AFF-44CB-FD9C-9C9041512161}"/>
          </ac:spMkLst>
        </pc:spChg>
        <pc:spChg chg="mod">
          <ac:chgData name="Chandan Parab" userId="c0d0346c-212b-4b92-bbcb-13ed90fb4d58" providerId="ADAL" clId="{C07452F4-F704-4F1F-BDA5-EDE039FC6E40}" dt="2024-03-09T05:50:37.533" v="5702"/>
          <ac:spMkLst>
            <pc:docMk/>
            <pc:sldMk cId="3766855391" sldId="263"/>
            <ac:spMk id="53" creationId="{C3863E34-DCDB-EFA4-6799-9E0DA992402E}"/>
          </ac:spMkLst>
        </pc:spChg>
        <pc:spChg chg="mod">
          <ac:chgData name="Chandan Parab" userId="c0d0346c-212b-4b92-bbcb-13ed90fb4d58" providerId="ADAL" clId="{C07452F4-F704-4F1F-BDA5-EDE039FC6E40}" dt="2024-03-09T05:50:37.533" v="5702"/>
          <ac:spMkLst>
            <pc:docMk/>
            <pc:sldMk cId="3766855391" sldId="263"/>
            <ac:spMk id="54" creationId="{BCD6F261-1952-820B-D2FD-46A447BE4FCD}"/>
          </ac:spMkLst>
        </pc:spChg>
        <pc:spChg chg="mod">
          <ac:chgData name="Chandan Parab" userId="c0d0346c-212b-4b92-bbcb-13ed90fb4d58" providerId="ADAL" clId="{C07452F4-F704-4F1F-BDA5-EDE039FC6E40}" dt="2024-03-09T05:50:37.533" v="5702"/>
          <ac:spMkLst>
            <pc:docMk/>
            <pc:sldMk cId="3766855391" sldId="263"/>
            <ac:spMk id="55" creationId="{1340030E-6FFA-7A8C-0988-E56A0223BE9E}"/>
          </ac:spMkLst>
        </pc:spChg>
        <pc:spChg chg="mod">
          <ac:chgData name="Chandan Parab" userId="c0d0346c-212b-4b92-bbcb-13ed90fb4d58" providerId="ADAL" clId="{C07452F4-F704-4F1F-BDA5-EDE039FC6E40}" dt="2024-03-09T05:50:37.827" v="5703"/>
          <ac:spMkLst>
            <pc:docMk/>
            <pc:sldMk cId="3766855391" sldId="263"/>
            <ac:spMk id="57" creationId="{E1C51E1B-F5D8-616D-5CB0-7B2C471A7525}"/>
          </ac:spMkLst>
        </pc:spChg>
        <pc:spChg chg="mod">
          <ac:chgData name="Chandan Parab" userId="c0d0346c-212b-4b92-bbcb-13ed90fb4d58" providerId="ADAL" clId="{C07452F4-F704-4F1F-BDA5-EDE039FC6E40}" dt="2024-03-09T05:50:37.827" v="5703"/>
          <ac:spMkLst>
            <pc:docMk/>
            <pc:sldMk cId="3766855391" sldId="263"/>
            <ac:spMk id="59" creationId="{1A7F4714-7223-2FAA-271C-C2D78CC3938F}"/>
          </ac:spMkLst>
        </pc:spChg>
        <pc:spChg chg="mod">
          <ac:chgData name="Chandan Parab" userId="c0d0346c-212b-4b92-bbcb-13ed90fb4d58" providerId="ADAL" clId="{C07452F4-F704-4F1F-BDA5-EDE039FC6E40}" dt="2024-03-09T05:50:37.827" v="5703"/>
          <ac:spMkLst>
            <pc:docMk/>
            <pc:sldMk cId="3766855391" sldId="263"/>
            <ac:spMk id="60" creationId="{5D2A0AFF-7A7E-5252-783B-52E6BC096880}"/>
          </ac:spMkLst>
        </pc:spChg>
        <pc:spChg chg="mod">
          <ac:chgData name="Chandan Parab" userId="c0d0346c-212b-4b92-bbcb-13ed90fb4d58" providerId="ADAL" clId="{C07452F4-F704-4F1F-BDA5-EDE039FC6E40}" dt="2024-03-09T05:50:37.827" v="5703"/>
          <ac:spMkLst>
            <pc:docMk/>
            <pc:sldMk cId="3766855391" sldId="263"/>
            <ac:spMk id="61" creationId="{B40F2CB6-956B-6AD4-FF3A-5252DF812A10}"/>
          </ac:spMkLst>
        </pc:spChg>
        <pc:spChg chg="mod">
          <ac:chgData name="Chandan Parab" userId="c0d0346c-212b-4b92-bbcb-13ed90fb4d58" providerId="ADAL" clId="{C07452F4-F704-4F1F-BDA5-EDE039FC6E40}" dt="2024-03-09T05:50:37.827" v="5703"/>
          <ac:spMkLst>
            <pc:docMk/>
            <pc:sldMk cId="3766855391" sldId="263"/>
            <ac:spMk id="62" creationId="{BBACC6C1-F64D-65F1-9FCC-F9E5C4F82B3E}"/>
          </ac:spMkLst>
        </pc:spChg>
        <pc:spChg chg="mod">
          <ac:chgData name="Chandan Parab" userId="c0d0346c-212b-4b92-bbcb-13ed90fb4d58" providerId="ADAL" clId="{C07452F4-F704-4F1F-BDA5-EDE039FC6E40}" dt="2024-03-09T05:50:37.827" v="5703"/>
          <ac:spMkLst>
            <pc:docMk/>
            <pc:sldMk cId="3766855391" sldId="263"/>
            <ac:spMk id="63" creationId="{18B8506C-33AA-E1FA-4DC9-02B70D29B15E}"/>
          </ac:spMkLst>
        </pc:spChg>
        <pc:spChg chg="mod topLvl">
          <ac:chgData name="Chandan Parab" userId="c0d0346c-212b-4b92-bbcb-13ed90fb4d58" providerId="ADAL" clId="{C07452F4-F704-4F1F-BDA5-EDE039FC6E40}" dt="2024-03-09T05:59:47.123" v="5779" actId="108"/>
          <ac:spMkLst>
            <pc:docMk/>
            <pc:sldMk cId="3766855391" sldId="263"/>
            <ac:spMk id="65" creationId="{B19B30F0-D5DA-BA8F-0536-8A558DA15E57}"/>
          </ac:spMkLst>
        </pc:spChg>
        <pc:spChg chg="mod topLvl">
          <ac:chgData name="Chandan Parab" userId="c0d0346c-212b-4b92-bbcb-13ed90fb4d58" providerId="ADAL" clId="{C07452F4-F704-4F1F-BDA5-EDE039FC6E40}" dt="2024-03-09T06:04:29.638" v="5844" actId="14861"/>
          <ac:spMkLst>
            <pc:docMk/>
            <pc:sldMk cId="3766855391" sldId="263"/>
            <ac:spMk id="67" creationId="{F47F42A2-3C65-32FB-1C32-D2BCE132EA76}"/>
          </ac:spMkLst>
        </pc:spChg>
        <pc:spChg chg="mod topLvl">
          <ac:chgData name="Chandan Parab" userId="c0d0346c-212b-4b92-bbcb-13ed90fb4d58" providerId="ADAL" clId="{C07452F4-F704-4F1F-BDA5-EDE039FC6E40}" dt="2024-03-09T06:00:12.316" v="5781" actId="207"/>
          <ac:spMkLst>
            <pc:docMk/>
            <pc:sldMk cId="3766855391" sldId="263"/>
            <ac:spMk id="68" creationId="{2515C0E8-0689-2D99-7455-8A602A113E9E}"/>
          </ac:spMkLst>
        </pc:spChg>
        <pc:spChg chg="del mod">
          <ac:chgData name="Chandan Parab" userId="c0d0346c-212b-4b92-bbcb-13ed90fb4d58" providerId="ADAL" clId="{C07452F4-F704-4F1F-BDA5-EDE039FC6E40}" dt="2024-03-09T05:55:53.650" v="5743" actId="478"/>
          <ac:spMkLst>
            <pc:docMk/>
            <pc:sldMk cId="3766855391" sldId="263"/>
            <ac:spMk id="69" creationId="{67689D92-006D-2B49-0834-6ED482D2C04F}"/>
          </ac:spMkLst>
        </pc:spChg>
        <pc:spChg chg="mod">
          <ac:chgData name="Chandan Parab" userId="c0d0346c-212b-4b92-bbcb-13ed90fb4d58" providerId="ADAL" clId="{C07452F4-F704-4F1F-BDA5-EDE039FC6E40}" dt="2024-03-09T05:59:14.095" v="5775" actId="165"/>
          <ac:spMkLst>
            <pc:docMk/>
            <pc:sldMk cId="3766855391" sldId="263"/>
            <ac:spMk id="70" creationId="{79A286ED-2D57-5A22-1402-348CC1684E49}"/>
          </ac:spMkLst>
        </pc:spChg>
        <pc:spChg chg="mod">
          <ac:chgData name="Chandan Parab" userId="c0d0346c-212b-4b92-bbcb-13ed90fb4d58" providerId="ADAL" clId="{C07452F4-F704-4F1F-BDA5-EDE039FC6E40}" dt="2024-03-09T05:59:14.095" v="5775" actId="165"/>
          <ac:spMkLst>
            <pc:docMk/>
            <pc:sldMk cId="3766855391" sldId="263"/>
            <ac:spMk id="71" creationId="{4F43B850-2F7A-415F-3858-F8F9644E6522}"/>
          </ac:spMkLst>
        </pc:spChg>
        <pc:spChg chg="mod topLvl">
          <ac:chgData name="Chandan Parab" userId="c0d0346c-212b-4b92-bbcb-13ed90fb4d58" providerId="ADAL" clId="{C07452F4-F704-4F1F-BDA5-EDE039FC6E40}" dt="2024-03-09T05:55:04.093" v="5740" actId="165"/>
          <ac:spMkLst>
            <pc:docMk/>
            <pc:sldMk cId="3766855391" sldId="263"/>
            <ac:spMk id="73" creationId="{E8460353-F502-72C4-B8FB-9B53CC9FD614}"/>
          </ac:spMkLst>
        </pc:spChg>
        <pc:spChg chg="mod topLvl">
          <ac:chgData name="Chandan Parab" userId="c0d0346c-212b-4b92-bbcb-13ed90fb4d58" providerId="ADAL" clId="{C07452F4-F704-4F1F-BDA5-EDE039FC6E40}" dt="2024-03-09T06:04:33.839" v="5845" actId="14861"/>
          <ac:spMkLst>
            <pc:docMk/>
            <pc:sldMk cId="3766855391" sldId="263"/>
            <ac:spMk id="75" creationId="{BDC66E74-A6F1-FF15-7DF7-73652B888A66}"/>
          </ac:spMkLst>
        </pc:spChg>
        <pc:spChg chg="mod topLvl">
          <ac:chgData name="Chandan Parab" userId="c0d0346c-212b-4b92-bbcb-13ed90fb4d58" providerId="ADAL" clId="{C07452F4-F704-4F1F-BDA5-EDE039FC6E40}" dt="2024-03-09T06:00:12.316" v="5781" actId="207"/>
          <ac:spMkLst>
            <pc:docMk/>
            <pc:sldMk cId="3766855391" sldId="263"/>
            <ac:spMk id="76" creationId="{22313B5E-F455-C2A2-58DA-BC3383F3E621}"/>
          </ac:spMkLst>
        </pc:spChg>
        <pc:spChg chg="del mod topLvl">
          <ac:chgData name="Chandan Parab" userId="c0d0346c-212b-4b92-bbcb-13ed90fb4d58" providerId="ADAL" clId="{C07452F4-F704-4F1F-BDA5-EDE039FC6E40}" dt="2024-03-09T05:55:29.028" v="5741" actId="478"/>
          <ac:spMkLst>
            <pc:docMk/>
            <pc:sldMk cId="3766855391" sldId="263"/>
            <ac:spMk id="77" creationId="{1B178A68-1091-03EB-BD6D-F092C4F1C36C}"/>
          </ac:spMkLst>
        </pc:spChg>
        <pc:spChg chg="mod">
          <ac:chgData name="Chandan Parab" userId="c0d0346c-212b-4b92-bbcb-13ed90fb4d58" providerId="ADAL" clId="{C07452F4-F704-4F1F-BDA5-EDE039FC6E40}" dt="2024-03-09T05:55:47.304" v="5742" actId="14861"/>
          <ac:spMkLst>
            <pc:docMk/>
            <pc:sldMk cId="3766855391" sldId="263"/>
            <ac:spMk id="78" creationId="{AE365F5D-0821-C13E-765F-1C03A6CC2563}"/>
          </ac:spMkLst>
        </pc:spChg>
        <pc:spChg chg="mod">
          <ac:chgData name="Chandan Parab" userId="c0d0346c-212b-4b92-bbcb-13ed90fb4d58" providerId="ADAL" clId="{C07452F4-F704-4F1F-BDA5-EDE039FC6E40}" dt="2024-03-09T05:55:04.093" v="5740" actId="165"/>
          <ac:spMkLst>
            <pc:docMk/>
            <pc:sldMk cId="3766855391" sldId="263"/>
            <ac:spMk id="79" creationId="{265ECFF9-C48A-FBFD-F7C6-CDC29FCD508E}"/>
          </ac:spMkLst>
        </pc:spChg>
        <pc:spChg chg="mod topLvl">
          <ac:chgData name="Chandan Parab" userId="c0d0346c-212b-4b92-bbcb-13ed90fb4d58" providerId="ADAL" clId="{C07452F4-F704-4F1F-BDA5-EDE039FC6E40}" dt="2024-03-09T05:59:06.485" v="5774" actId="108"/>
          <ac:spMkLst>
            <pc:docMk/>
            <pc:sldMk cId="3766855391" sldId="263"/>
            <ac:spMk id="81" creationId="{58D826DE-9D00-16AE-14C9-0A39731BCCAF}"/>
          </ac:spMkLst>
        </pc:spChg>
        <pc:spChg chg="mod topLvl">
          <ac:chgData name="Chandan Parab" userId="c0d0346c-212b-4b92-bbcb-13ed90fb4d58" providerId="ADAL" clId="{C07452F4-F704-4F1F-BDA5-EDE039FC6E40}" dt="2024-03-09T06:04:19.161" v="5842" actId="14861"/>
          <ac:spMkLst>
            <pc:docMk/>
            <pc:sldMk cId="3766855391" sldId="263"/>
            <ac:spMk id="83" creationId="{C0DF45AB-E38F-4E77-5F57-7F45814162F3}"/>
          </ac:spMkLst>
        </pc:spChg>
        <pc:spChg chg="mod topLvl">
          <ac:chgData name="Chandan Parab" userId="c0d0346c-212b-4b92-bbcb-13ed90fb4d58" providerId="ADAL" clId="{C07452F4-F704-4F1F-BDA5-EDE039FC6E40}" dt="2024-03-09T06:00:12.316" v="5781" actId="207"/>
          <ac:spMkLst>
            <pc:docMk/>
            <pc:sldMk cId="3766855391" sldId="263"/>
            <ac:spMk id="84" creationId="{0A8EBD7C-5293-F536-1094-0D4E07F701C9}"/>
          </ac:spMkLst>
        </pc:spChg>
        <pc:spChg chg="del mod">
          <ac:chgData name="Chandan Parab" userId="c0d0346c-212b-4b92-bbcb-13ed90fb4d58" providerId="ADAL" clId="{C07452F4-F704-4F1F-BDA5-EDE039FC6E40}" dt="2024-03-09T05:56:04.883" v="5745" actId="478"/>
          <ac:spMkLst>
            <pc:docMk/>
            <pc:sldMk cId="3766855391" sldId="263"/>
            <ac:spMk id="85" creationId="{28C3B241-D7F0-618B-C725-530EC1292C98}"/>
          </ac:spMkLst>
        </pc:spChg>
        <pc:spChg chg="mod">
          <ac:chgData name="Chandan Parab" userId="c0d0346c-212b-4b92-bbcb-13ed90fb4d58" providerId="ADAL" clId="{C07452F4-F704-4F1F-BDA5-EDE039FC6E40}" dt="2024-03-09T05:58:35.465" v="5770" actId="165"/>
          <ac:spMkLst>
            <pc:docMk/>
            <pc:sldMk cId="3766855391" sldId="263"/>
            <ac:spMk id="86" creationId="{9A3CD64D-8890-6E26-438B-713FA9345F4D}"/>
          </ac:spMkLst>
        </pc:spChg>
        <pc:spChg chg="mod">
          <ac:chgData name="Chandan Parab" userId="c0d0346c-212b-4b92-bbcb-13ed90fb4d58" providerId="ADAL" clId="{C07452F4-F704-4F1F-BDA5-EDE039FC6E40}" dt="2024-03-09T05:58:35.465" v="5770" actId="165"/>
          <ac:spMkLst>
            <pc:docMk/>
            <pc:sldMk cId="3766855391" sldId="263"/>
            <ac:spMk id="87" creationId="{B910B6BB-56BF-8D1D-10C7-21C7517C041B}"/>
          </ac:spMkLst>
        </pc:spChg>
        <pc:spChg chg="add mod">
          <ac:chgData name="Chandan Parab" userId="c0d0346c-212b-4b92-bbcb-13ed90fb4d58" providerId="ADAL" clId="{C07452F4-F704-4F1F-BDA5-EDE039FC6E40}" dt="2024-03-09T05:56:34.622" v="5751" actId="1076"/>
          <ac:spMkLst>
            <pc:docMk/>
            <pc:sldMk cId="3766855391" sldId="263"/>
            <ac:spMk id="88" creationId="{126B1518-151B-5D08-2093-FE071F6C4A93}"/>
          </ac:spMkLst>
        </pc:spChg>
        <pc:spChg chg="add mod">
          <ac:chgData name="Chandan Parab" userId="c0d0346c-212b-4b92-bbcb-13ed90fb4d58" providerId="ADAL" clId="{C07452F4-F704-4F1F-BDA5-EDE039FC6E40}" dt="2024-03-09T05:56:40.046" v="5753" actId="1076"/>
          <ac:spMkLst>
            <pc:docMk/>
            <pc:sldMk cId="3766855391" sldId="263"/>
            <ac:spMk id="89" creationId="{9FC9C688-1BA9-BAE5-5C60-3994C1775248}"/>
          </ac:spMkLst>
        </pc:spChg>
        <pc:spChg chg="add mod">
          <ac:chgData name="Chandan Parab" userId="c0d0346c-212b-4b92-bbcb-13ed90fb4d58" providerId="ADAL" clId="{C07452F4-F704-4F1F-BDA5-EDE039FC6E40}" dt="2024-03-09T05:56:56.646" v="5758" actId="1076"/>
          <ac:spMkLst>
            <pc:docMk/>
            <pc:sldMk cId="3766855391" sldId="263"/>
            <ac:spMk id="90" creationId="{D4005453-95BA-E4A1-9429-7E3974B04DC6}"/>
          </ac:spMkLst>
        </pc:spChg>
        <pc:spChg chg="add mod">
          <ac:chgData name="Chandan Parab" userId="c0d0346c-212b-4b92-bbcb-13ed90fb4d58" providerId="ADAL" clId="{C07452F4-F704-4F1F-BDA5-EDE039FC6E40}" dt="2024-03-09T05:56:54.547" v="5757" actId="1076"/>
          <ac:spMkLst>
            <pc:docMk/>
            <pc:sldMk cId="3766855391" sldId="263"/>
            <ac:spMk id="91" creationId="{3798009E-46BE-166B-2F8B-9994EBB07FCD}"/>
          </ac:spMkLst>
        </pc:spChg>
        <pc:spChg chg="add mod">
          <ac:chgData name="Chandan Parab" userId="c0d0346c-212b-4b92-bbcb-13ed90fb4d58" providerId="ADAL" clId="{C07452F4-F704-4F1F-BDA5-EDE039FC6E40}" dt="2024-03-09T06:03:22.743" v="5837" actId="12788"/>
          <ac:spMkLst>
            <pc:docMk/>
            <pc:sldMk cId="3766855391" sldId="263"/>
            <ac:spMk id="96" creationId="{970F9EC0-4FEA-8AB7-843C-CE9E7E334E1C}"/>
          </ac:spMkLst>
        </pc:spChg>
        <pc:spChg chg="add mod">
          <ac:chgData name="Chandan Parab" userId="c0d0346c-212b-4b92-bbcb-13ed90fb4d58" providerId="ADAL" clId="{C07452F4-F704-4F1F-BDA5-EDE039FC6E40}" dt="2024-03-09T06:03:49.391" v="5839" actId="1076"/>
          <ac:spMkLst>
            <pc:docMk/>
            <pc:sldMk cId="3766855391" sldId="263"/>
            <ac:spMk id="97" creationId="{1902C160-FC90-5D8D-4549-06A821A0D5C2}"/>
          </ac:spMkLst>
        </pc:spChg>
        <pc:spChg chg="add mod">
          <ac:chgData name="Chandan Parab" userId="c0d0346c-212b-4b92-bbcb-13ed90fb4d58" providerId="ADAL" clId="{C07452F4-F704-4F1F-BDA5-EDE039FC6E40}" dt="2024-03-09T06:03:57.878" v="5840" actId="1076"/>
          <ac:spMkLst>
            <pc:docMk/>
            <pc:sldMk cId="3766855391" sldId="263"/>
            <ac:spMk id="98" creationId="{0293A959-883D-C16F-5BE7-966A6D742B94}"/>
          </ac:spMkLst>
        </pc:spChg>
        <pc:spChg chg="add mod">
          <ac:chgData name="Chandan Parab" userId="c0d0346c-212b-4b92-bbcb-13ed90fb4d58" providerId="ADAL" clId="{C07452F4-F704-4F1F-BDA5-EDE039FC6E40}" dt="2024-03-09T06:04:06.307" v="5841" actId="1076"/>
          <ac:spMkLst>
            <pc:docMk/>
            <pc:sldMk cId="3766855391" sldId="263"/>
            <ac:spMk id="99" creationId="{EF208A9B-4432-7F8E-EF5C-258690331B86}"/>
          </ac:spMkLst>
        </pc:spChg>
        <pc:spChg chg="add del mod">
          <ac:chgData name="Chandan Parab" userId="c0d0346c-212b-4b92-bbcb-13ed90fb4d58" providerId="ADAL" clId="{C07452F4-F704-4F1F-BDA5-EDE039FC6E40}" dt="2024-03-09T06:05:22.205" v="5869" actId="478"/>
          <ac:spMkLst>
            <pc:docMk/>
            <pc:sldMk cId="3766855391" sldId="263"/>
            <ac:spMk id="100" creationId="{D06CB236-DD76-4F9C-0D76-5A5C96B87A25}"/>
          </ac:spMkLst>
        </pc:spChg>
        <pc:spChg chg="add mod">
          <ac:chgData name="Chandan Parab" userId="c0d0346c-212b-4b92-bbcb-13ed90fb4d58" providerId="ADAL" clId="{C07452F4-F704-4F1F-BDA5-EDE039FC6E40}" dt="2024-03-09T06:06:48.962" v="5905" actId="1036"/>
          <ac:spMkLst>
            <pc:docMk/>
            <pc:sldMk cId="3766855391" sldId="263"/>
            <ac:spMk id="101" creationId="{15028685-7774-1950-8B38-73297B393DAF}"/>
          </ac:spMkLst>
        </pc:spChg>
        <pc:grpChg chg="add del mod">
          <ac:chgData name="Chandan Parab" userId="c0d0346c-212b-4b92-bbcb-13ed90fb4d58" providerId="ADAL" clId="{C07452F4-F704-4F1F-BDA5-EDE039FC6E40}" dt="2024-03-09T05:45:58.888" v="5656" actId="165"/>
          <ac:grpSpMkLst>
            <pc:docMk/>
            <pc:sldMk cId="3766855391" sldId="263"/>
            <ac:grpSpMk id="16" creationId="{04F1AD0C-DA64-FEDF-C671-9B28C122FA8B}"/>
          </ac:grpSpMkLst>
        </pc:grpChg>
        <pc:grpChg chg="add mod ord">
          <ac:chgData name="Chandan Parab" userId="c0d0346c-212b-4b92-bbcb-13ed90fb4d58" providerId="ADAL" clId="{C07452F4-F704-4F1F-BDA5-EDE039FC6E40}" dt="2024-03-09T05:50:21" v="5697" actId="164"/>
          <ac:grpSpMkLst>
            <pc:docMk/>
            <pc:sldMk cId="3766855391" sldId="263"/>
            <ac:grpSpMk id="17" creationId="{8EC6BA51-621B-3E12-DB1C-3C060CA42378}"/>
          </ac:grpSpMkLst>
        </pc:grpChg>
        <pc:grpChg chg="add del mod">
          <ac:chgData name="Chandan Parab" userId="c0d0346c-212b-4b92-bbcb-13ed90fb4d58" providerId="ADAL" clId="{C07452F4-F704-4F1F-BDA5-EDE039FC6E40}" dt="2024-03-09T05:51:44.071" v="5716" actId="478"/>
          <ac:grpSpMkLst>
            <pc:docMk/>
            <pc:sldMk cId="3766855391" sldId="263"/>
            <ac:grpSpMk id="23" creationId="{99671A86-6D2F-E95D-3E37-1FBACDD33999}"/>
          </ac:grpSpMkLst>
        </pc:grpChg>
        <pc:grpChg chg="add del mod">
          <ac:chgData name="Chandan Parab" userId="c0d0346c-212b-4b92-bbcb-13ed90fb4d58" providerId="ADAL" clId="{C07452F4-F704-4F1F-BDA5-EDE039FC6E40}" dt="2024-03-09T05:57:16.595" v="5761" actId="165"/>
          <ac:grpSpMkLst>
            <pc:docMk/>
            <pc:sldMk cId="3766855391" sldId="263"/>
            <ac:grpSpMk id="24" creationId="{784BA815-F6C9-3892-71D2-3FC75260F2E3}"/>
          </ac:grpSpMkLst>
        </pc:grpChg>
        <pc:grpChg chg="mod topLvl">
          <ac:chgData name="Chandan Parab" userId="c0d0346c-212b-4b92-bbcb-13ed90fb4d58" providerId="ADAL" clId="{C07452F4-F704-4F1F-BDA5-EDE039FC6E40}" dt="2024-03-09T06:07:18.674" v="5908" actId="14100"/>
          <ac:grpSpMkLst>
            <pc:docMk/>
            <pc:sldMk cId="3766855391" sldId="263"/>
            <ac:grpSpMk id="26" creationId="{2677D539-FA4C-9088-766F-32172B289490}"/>
          </ac:grpSpMkLst>
        </pc:grpChg>
        <pc:grpChg chg="add del mod">
          <ac:chgData name="Chandan Parab" userId="c0d0346c-212b-4b92-bbcb-13ed90fb4d58" providerId="ADAL" clId="{C07452F4-F704-4F1F-BDA5-EDE039FC6E40}" dt="2024-03-09T05:51:16.313" v="5711" actId="478"/>
          <ac:grpSpMkLst>
            <pc:docMk/>
            <pc:sldMk cId="3766855391" sldId="263"/>
            <ac:grpSpMk id="32" creationId="{89525EB2-9335-9006-4524-707C881A1AA4}"/>
          </ac:grpSpMkLst>
        </pc:grpChg>
        <pc:grpChg chg="mod">
          <ac:chgData name="Chandan Parab" userId="c0d0346c-212b-4b92-bbcb-13ed90fb4d58" providerId="ADAL" clId="{C07452F4-F704-4F1F-BDA5-EDE039FC6E40}" dt="2024-03-09T05:50:36.105" v="5700"/>
          <ac:grpSpMkLst>
            <pc:docMk/>
            <pc:sldMk cId="3766855391" sldId="263"/>
            <ac:grpSpMk id="34" creationId="{68CDA250-2F88-90C9-3DEE-D2490654E245}"/>
          </ac:grpSpMkLst>
        </pc:grpChg>
        <pc:grpChg chg="add del mod">
          <ac:chgData name="Chandan Parab" userId="c0d0346c-212b-4b92-bbcb-13ed90fb4d58" providerId="ADAL" clId="{C07452F4-F704-4F1F-BDA5-EDE039FC6E40}" dt="2024-03-09T05:51:14.940" v="5710" actId="478"/>
          <ac:grpSpMkLst>
            <pc:docMk/>
            <pc:sldMk cId="3766855391" sldId="263"/>
            <ac:grpSpMk id="40" creationId="{0202FF4C-F3C7-0C94-4A47-EB2054797796}"/>
          </ac:grpSpMkLst>
        </pc:grpChg>
        <pc:grpChg chg="mod">
          <ac:chgData name="Chandan Parab" userId="c0d0346c-212b-4b92-bbcb-13ed90fb4d58" providerId="ADAL" clId="{C07452F4-F704-4F1F-BDA5-EDE039FC6E40}" dt="2024-03-09T05:50:36.415" v="5701"/>
          <ac:grpSpMkLst>
            <pc:docMk/>
            <pc:sldMk cId="3766855391" sldId="263"/>
            <ac:grpSpMk id="42" creationId="{C7BD68C7-4A3B-BF4D-E876-736E98DD22D2}"/>
          </ac:grpSpMkLst>
        </pc:grpChg>
        <pc:grpChg chg="add del mod">
          <ac:chgData name="Chandan Parab" userId="c0d0346c-212b-4b92-bbcb-13ed90fb4d58" providerId="ADAL" clId="{C07452F4-F704-4F1F-BDA5-EDE039FC6E40}" dt="2024-03-09T05:51:45.521" v="5717" actId="478"/>
          <ac:grpSpMkLst>
            <pc:docMk/>
            <pc:sldMk cId="3766855391" sldId="263"/>
            <ac:grpSpMk id="48" creationId="{3D9957C3-C1C9-5B91-2C72-493B9FA5ED00}"/>
          </ac:grpSpMkLst>
        </pc:grpChg>
        <pc:grpChg chg="mod">
          <ac:chgData name="Chandan Parab" userId="c0d0346c-212b-4b92-bbcb-13ed90fb4d58" providerId="ADAL" clId="{C07452F4-F704-4F1F-BDA5-EDE039FC6E40}" dt="2024-03-09T05:50:37.533" v="5702"/>
          <ac:grpSpMkLst>
            <pc:docMk/>
            <pc:sldMk cId="3766855391" sldId="263"/>
            <ac:grpSpMk id="50" creationId="{442FB54A-81E5-7BEC-AAD1-F12084299750}"/>
          </ac:grpSpMkLst>
        </pc:grpChg>
        <pc:grpChg chg="add del mod">
          <ac:chgData name="Chandan Parab" userId="c0d0346c-212b-4b92-bbcb-13ed90fb4d58" providerId="ADAL" clId="{C07452F4-F704-4F1F-BDA5-EDE039FC6E40}" dt="2024-03-09T05:51:47.107" v="5718" actId="478"/>
          <ac:grpSpMkLst>
            <pc:docMk/>
            <pc:sldMk cId="3766855391" sldId="263"/>
            <ac:grpSpMk id="56" creationId="{87E40295-4B43-CDC9-A1CE-B42105EC46F1}"/>
          </ac:grpSpMkLst>
        </pc:grpChg>
        <pc:grpChg chg="mod">
          <ac:chgData name="Chandan Parab" userId="c0d0346c-212b-4b92-bbcb-13ed90fb4d58" providerId="ADAL" clId="{C07452F4-F704-4F1F-BDA5-EDE039FC6E40}" dt="2024-03-09T05:50:37.827" v="5703"/>
          <ac:grpSpMkLst>
            <pc:docMk/>
            <pc:sldMk cId="3766855391" sldId="263"/>
            <ac:grpSpMk id="58" creationId="{A5172F41-5507-C654-7190-86D7CCE71CCA}"/>
          </ac:grpSpMkLst>
        </pc:grpChg>
        <pc:grpChg chg="add del mod">
          <ac:chgData name="Chandan Parab" userId="c0d0346c-212b-4b92-bbcb-13ed90fb4d58" providerId="ADAL" clId="{C07452F4-F704-4F1F-BDA5-EDE039FC6E40}" dt="2024-03-09T05:59:14.095" v="5775" actId="165"/>
          <ac:grpSpMkLst>
            <pc:docMk/>
            <pc:sldMk cId="3766855391" sldId="263"/>
            <ac:grpSpMk id="64" creationId="{8C338315-3BE3-B6CC-F0BD-F5AA0BA40160}"/>
          </ac:grpSpMkLst>
        </pc:grpChg>
        <pc:grpChg chg="mod topLvl">
          <ac:chgData name="Chandan Parab" userId="c0d0346c-212b-4b92-bbcb-13ed90fb4d58" providerId="ADAL" clId="{C07452F4-F704-4F1F-BDA5-EDE039FC6E40}" dt="2024-03-09T05:59:14.095" v="5775" actId="165"/>
          <ac:grpSpMkLst>
            <pc:docMk/>
            <pc:sldMk cId="3766855391" sldId="263"/>
            <ac:grpSpMk id="66" creationId="{F83A3266-1EC2-A3F5-A48D-1584E6D693B3}"/>
          </ac:grpSpMkLst>
        </pc:grpChg>
        <pc:grpChg chg="add del mod">
          <ac:chgData name="Chandan Parab" userId="c0d0346c-212b-4b92-bbcb-13ed90fb4d58" providerId="ADAL" clId="{C07452F4-F704-4F1F-BDA5-EDE039FC6E40}" dt="2024-03-09T05:55:04.093" v="5740" actId="165"/>
          <ac:grpSpMkLst>
            <pc:docMk/>
            <pc:sldMk cId="3766855391" sldId="263"/>
            <ac:grpSpMk id="72" creationId="{AA2C3AE7-E3D6-8375-2869-1AF3B7FB92D8}"/>
          </ac:grpSpMkLst>
        </pc:grpChg>
        <pc:grpChg chg="mod topLvl">
          <ac:chgData name="Chandan Parab" userId="c0d0346c-212b-4b92-bbcb-13ed90fb4d58" providerId="ADAL" clId="{C07452F4-F704-4F1F-BDA5-EDE039FC6E40}" dt="2024-03-09T05:55:04.093" v="5740" actId="165"/>
          <ac:grpSpMkLst>
            <pc:docMk/>
            <pc:sldMk cId="3766855391" sldId="263"/>
            <ac:grpSpMk id="74" creationId="{9CFF893B-0C00-A051-C957-1E330D75AA66}"/>
          </ac:grpSpMkLst>
        </pc:grpChg>
        <pc:grpChg chg="add del mod">
          <ac:chgData name="Chandan Parab" userId="c0d0346c-212b-4b92-bbcb-13ed90fb4d58" providerId="ADAL" clId="{C07452F4-F704-4F1F-BDA5-EDE039FC6E40}" dt="2024-03-09T05:58:35.465" v="5770" actId="165"/>
          <ac:grpSpMkLst>
            <pc:docMk/>
            <pc:sldMk cId="3766855391" sldId="263"/>
            <ac:grpSpMk id="80" creationId="{08F5F716-3974-DF41-EE2D-91A4A1D4B0AB}"/>
          </ac:grpSpMkLst>
        </pc:grpChg>
        <pc:grpChg chg="mod topLvl">
          <ac:chgData name="Chandan Parab" userId="c0d0346c-212b-4b92-bbcb-13ed90fb4d58" providerId="ADAL" clId="{C07452F4-F704-4F1F-BDA5-EDE039FC6E40}" dt="2024-03-09T05:58:35.465" v="5770" actId="165"/>
          <ac:grpSpMkLst>
            <pc:docMk/>
            <pc:sldMk cId="3766855391" sldId="263"/>
            <ac:grpSpMk id="82" creationId="{52ED3215-07F6-44C8-FBF2-5CC03F40B5A1}"/>
          </ac:grpSpMkLst>
        </pc:grpChg>
        <pc:picChg chg="add del mod">
          <ac:chgData name="Chandan Parab" userId="c0d0346c-212b-4b92-bbcb-13ed90fb4d58" providerId="ADAL" clId="{C07452F4-F704-4F1F-BDA5-EDE039FC6E40}" dt="2024-03-09T05:40:46.573" v="5610" actId="478"/>
          <ac:picMkLst>
            <pc:docMk/>
            <pc:sldMk cId="3766855391" sldId="263"/>
            <ac:picMk id="9" creationId="{FC1A786B-D1F0-548A-FCFC-6E97879A21CB}"/>
          </ac:picMkLst>
        </pc:picChg>
        <pc:picChg chg="add del mod ord">
          <ac:chgData name="Chandan Parab" userId="c0d0346c-212b-4b92-bbcb-13ed90fb4d58" providerId="ADAL" clId="{C07452F4-F704-4F1F-BDA5-EDE039FC6E40}" dt="2024-03-09T05:43:14.873" v="5633" actId="478"/>
          <ac:picMkLst>
            <pc:docMk/>
            <pc:sldMk cId="3766855391" sldId="263"/>
            <ac:picMk id="11" creationId="{28DDB38D-9442-64F8-7378-D5867E47D45C}"/>
          </ac:picMkLst>
        </pc:picChg>
        <pc:picChg chg="add mod">
          <ac:chgData name="Chandan Parab" userId="c0d0346c-212b-4b92-bbcb-13ed90fb4d58" providerId="ADAL" clId="{C07452F4-F704-4F1F-BDA5-EDE039FC6E40}" dt="2024-03-09T06:07:10.570" v="5907" actId="1076"/>
          <ac:picMkLst>
            <pc:docMk/>
            <pc:sldMk cId="3766855391" sldId="263"/>
            <ac:picMk id="92" creationId="{12FE36B7-1EF2-9EEB-5D32-02DAD806D49C}"/>
          </ac:picMkLst>
        </pc:picChg>
        <pc:picChg chg="add mod">
          <ac:chgData name="Chandan Parab" userId="c0d0346c-212b-4b92-bbcb-13ed90fb4d58" providerId="ADAL" clId="{C07452F4-F704-4F1F-BDA5-EDE039FC6E40}" dt="2024-03-09T06:01:00.412" v="5792" actId="1076"/>
          <ac:picMkLst>
            <pc:docMk/>
            <pc:sldMk cId="3766855391" sldId="263"/>
            <ac:picMk id="93" creationId="{9E21BC92-51E9-7CC4-1B1A-3B3B83D51B7D}"/>
          </ac:picMkLst>
        </pc:picChg>
        <pc:picChg chg="add mod">
          <ac:chgData name="Chandan Parab" userId="c0d0346c-212b-4b92-bbcb-13ed90fb4d58" providerId="ADAL" clId="{C07452F4-F704-4F1F-BDA5-EDE039FC6E40}" dt="2024-03-09T06:00:51.955" v="5789" actId="1076"/>
          <ac:picMkLst>
            <pc:docMk/>
            <pc:sldMk cId="3766855391" sldId="263"/>
            <ac:picMk id="94" creationId="{F3204F88-5A02-B8A4-BB10-A7E210A2449F}"/>
          </ac:picMkLst>
        </pc:picChg>
        <pc:picChg chg="add mod">
          <ac:chgData name="Chandan Parab" userId="c0d0346c-212b-4b92-bbcb-13ed90fb4d58" providerId="ADAL" clId="{C07452F4-F704-4F1F-BDA5-EDE039FC6E40}" dt="2024-03-09T06:00:43.393" v="5786" actId="1076"/>
          <ac:picMkLst>
            <pc:docMk/>
            <pc:sldMk cId="3766855391" sldId="263"/>
            <ac:picMk id="95" creationId="{59475F87-8A69-E14B-900C-4A3222584CF4}"/>
          </ac:picMkLst>
        </pc:picChg>
      </pc:sldChg>
      <pc:sldChg chg="addSp delSp modSp new mod ord">
        <pc:chgData name="Chandan Parab" userId="c0d0346c-212b-4b92-bbcb-13ed90fb4d58" providerId="ADAL" clId="{C07452F4-F704-4F1F-BDA5-EDE039FC6E40}" dt="2024-03-09T13:33:46.855" v="11696"/>
        <pc:sldMkLst>
          <pc:docMk/>
          <pc:sldMk cId="4195181387" sldId="264"/>
        </pc:sldMkLst>
        <pc:spChg chg="add mod topLvl">
          <ac:chgData name="Chandan Parab" userId="c0d0346c-212b-4b92-bbcb-13ed90fb4d58" providerId="ADAL" clId="{C07452F4-F704-4F1F-BDA5-EDE039FC6E40}" dt="2024-03-09T06:29:03.069" v="6362" actId="165"/>
          <ac:spMkLst>
            <pc:docMk/>
            <pc:sldMk cId="4195181387" sldId="264"/>
            <ac:spMk id="2" creationId="{A645E016-FDAD-8AA5-C3D0-3645BD9B8D54}"/>
          </ac:spMkLst>
        </pc:spChg>
        <pc:spChg chg="add del mod">
          <ac:chgData name="Chandan Parab" userId="c0d0346c-212b-4b92-bbcb-13ed90fb4d58" providerId="ADAL" clId="{C07452F4-F704-4F1F-BDA5-EDE039FC6E40}" dt="2024-03-09T06:09:10.869" v="5921"/>
          <ac:spMkLst>
            <pc:docMk/>
            <pc:sldMk cId="4195181387" sldId="264"/>
            <ac:spMk id="3" creationId="{38D6F2D6-16C1-79B3-CED9-44360427D9D3}"/>
          </ac:spMkLst>
        </pc:spChg>
        <pc:spChg chg="add del mod">
          <ac:chgData name="Chandan Parab" userId="c0d0346c-212b-4b92-bbcb-13ed90fb4d58" providerId="ADAL" clId="{C07452F4-F704-4F1F-BDA5-EDE039FC6E40}" dt="2024-03-09T06:09:10.869" v="5921"/>
          <ac:spMkLst>
            <pc:docMk/>
            <pc:sldMk cId="4195181387" sldId="264"/>
            <ac:spMk id="4" creationId="{81B950C2-0128-01EF-75CE-3BB499F810CB}"/>
          </ac:spMkLst>
        </pc:spChg>
        <pc:spChg chg="mod topLvl">
          <ac:chgData name="Chandan Parab" userId="c0d0346c-212b-4b92-bbcb-13ed90fb4d58" providerId="ADAL" clId="{C07452F4-F704-4F1F-BDA5-EDE039FC6E40}" dt="2024-03-09T06:29:03.069" v="6362" actId="165"/>
          <ac:spMkLst>
            <pc:docMk/>
            <pc:sldMk cId="4195181387" sldId="264"/>
            <ac:spMk id="5" creationId="{3CEE77A3-F71E-8E7D-3F80-FED090DB0D74}"/>
          </ac:spMkLst>
        </pc:spChg>
        <pc:spChg chg="mod">
          <ac:chgData name="Chandan Parab" userId="c0d0346c-212b-4b92-bbcb-13ed90fb4d58" providerId="ADAL" clId="{C07452F4-F704-4F1F-BDA5-EDE039FC6E40}" dt="2024-03-09T06:11:29.256" v="6019"/>
          <ac:spMkLst>
            <pc:docMk/>
            <pc:sldMk cId="4195181387" sldId="264"/>
            <ac:spMk id="9" creationId="{AD9B37FC-B693-C532-8F9A-CFD802172293}"/>
          </ac:spMkLst>
        </pc:spChg>
        <pc:spChg chg="mod">
          <ac:chgData name="Chandan Parab" userId="c0d0346c-212b-4b92-bbcb-13ed90fb4d58" providerId="ADAL" clId="{C07452F4-F704-4F1F-BDA5-EDE039FC6E40}" dt="2024-03-09T06:11:29.256" v="6019"/>
          <ac:spMkLst>
            <pc:docMk/>
            <pc:sldMk cId="4195181387" sldId="264"/>
            <ac:spMk id="10" creationId="{DF6433A7-2952-7F5E-70F8-C0B9C69ADABF}"/>
          </ac:spMkLst>
        </pc:spChg>
        <pc:spChg chg="mod">
          <ac:chgData name="Chandan Parab" userId="c0d0346c-212b-4b92-bbcb-13ed90fb4d58" providerId="ADAL" clId="{C07452F4-F704-4F1F-BDA5-EDE039FC6E40}" dt="2024-03-09T06:11:46.059" v="6027"/>
          <ac:spMkLst>
            <pc:docMk/>
            <pc:sldMk cId="4195181387" sldId="264"/>
            <ac:spMk id="12" creationId="{E6D3077E-6AF9-1AB9-FCC3-51DBE17BAFEF}"/>
          </ac:spMkLst>
        </pc:spChg>
        <pc:spChg chg="mod">
          <ac:chgData name="Chandan Parab" userId="c0d0346c-212b-4b92-bbcb-13ed90fb4d58" providerId="ADAL" clId="{C07452F4-F704-4F1F-BDA5-EDE039FC6E40}" dt="2024-03-09T06:11:46.059" v="6027"/>
          <ac:spMkLst>
            <pc:docMk/>
            <pc:sldMk cId="4195181387" sldId="264"/>
            <ac:spMk id="13" creationId="{B0F071AB-AB71-71B6-5B78-957492FD7ABC}"/>
          </ac:spMkLst>
        </pc:spChg>
        <pc:spChg chg="add mod">
          <ac:chgData name="Chandan Parab" userId="c0d0346c-212b-4b92-bbcb-13ed90fb4d58" providerId="ADAL" clId="{C07452F4-F704-4F1F-BDA5-EDE039FC6E40}" dt="2024-03-09T06:11:47.531" v="6028" actId="1076"/>
          <ac:spMkLst>
            <pc:docMk/>
            <pc:sldMk cId="4195181387" sldId="264"/>
            <ac:spMk id="14" creationId="{88D9B9B4-68ED-A7B6-51AA-7FEC6D453767}"/>
          </ac:spMkLst>
        </pc:spChg>
        <pc:spChg chg="mod">
          <ac:chgData name="Chandan Parab" userId="c0d0346c-212b-4b92-bbcb-13ed90fb4d58" providerId="ADAL" clId="{C07452F4-F704-4F1F-BDA5-EDE039FC6E40}" dt="2024-03-09T06:39:24.098" v="6704" actId="165"/>
          <ac:spMkLst>
            <pc:docMk/>
            <pc:sldMk cId="4195181387" sldId="264"/>
            <ac:spMk id="17" creationId="{C9646F83-EEC5-F36A-3840-7C1CF4F165B5}"/>
          </ac:spMkLst>
        </pc:spChg>
        <pc:spChg chg="mod">
          <ac:chgData name="Chandan Parab" userId="c0d0346c-212b-4b92-bbcb-13ed90fb4d58" providerId="ADAL" clId="{C07452F4-F704-4F1F-BDA5-EDE039FC6E40}" dt="2024-03-09T06:39:24.098" v="6704" actId="165"/>
          <ac:spMkLst>
            <pc:docMk/>
            <pc:sldMk cId="4195181387" sldId="264"/>
            <ac:spMk id="18" creationId="{1BC01B21-C9E3-FC7D-B240-65051E533F23}"/>
          </ac:spMkLst>
        </pc:spChg>
        <pc:spChg chg="mod">
          <ac:chgData name="Chandan Parab" userId="c0d0346c-212b-4b92-bbcb-13ed90fb4d58" providerId="ADAL" clId="{C07452F4-F704-4F1F-BDA5-EDE039FC6E40}" dt="2024-03-09T06:38:47.112" v="6699" actId="165"/>
          <ac:spMkLst>
            <pc:docMk/>
            <pc:sldMk cId="4195181387" sldId="264"/>
            <ac:spMk id="20" creationId="{F1520089-C342-F7B9-FD92-ED3AEFF58BEC}"/>
          </ac:spMkLst>
        </pc:spChg>
        <pc:spChg chg="mod">
          <ac:chgData name="Chandan Parab" userId="c0d0346c-212b-4b92-bbcb-13ed90fb4d58" providerId="ADAL" clId="{C07452F4-F704-4F1F-BDA5-EDE039FC6E40}" dt="2024-03-09T06:38:47.112" v="6699" actId="165"/>
          <ac:spMkLst>
            <pc:docMk/>
            <pc:sldMk cId="4195181387" sldId="264"/>
            <ac:spMk id="21" creationId="{BB6193ED-B9A4-31A2-47FB-061DB971E078}"/>
          </ac:spMkLst>
        </pc:spChg>
        <pc:spChg chg="mod">
          <ac:chgData name="Chandan Parab" userId="c0d0346c-212b-4b92-bbcb-13ed90fb4d58" providerId="ADAL" clId="{C07452F4-F704-4F1F-BDA5-EDE039FC6E40}" dt="2024-03-09T06:29:03.069" v="6362" actId="165"/>
          <ac:spMkLst>
            <pc:docMk/>
            <pc:sldMk cId="4195181387" sldId="264"/>
            <ac:spMk id="23" creationId="{9890797B-29D3-7414-C4EA-3EB0EFFD934F}"/>
          </ac:spMkLst>
        </pc:spChg>
        <pc:spChg chg="mod">
          <ac:chgData name="Chandan Parab" userId="c0d0346c-212b-4b92-bbcb-13ed90fb4d58" providerId="ADAL" clId="{C07452F4-F704-4F1F-BDA5-EDE039FC6E40}" dt="2024-03-09T06:29:03.069" v="6362" actId="165"/>
          <ac:spMkLst>
            <pc:docMk/>
            <pc:sldMk cId="4195181387" sldId="264"/>
            <ac:spMk id="24" creationId="{66E5BF5F-1A88-285B-6064-399F050BFBE8}"/>
          </ac:spMkLst>
        </pc:spChg>
        <pc:spChg chg="add mod">
          <ac:chgData name="Chandan Parab" userId="c0d0346c-212b-4b92-bbcb-13ed90fb4d58" providerId="ADAL" clId="{C07452F4-F704-4F1F-BDA5-EDE039FC6E40}" dt="2024-03-09T06:37:46.964" v="6687" actId="1076"/>
          <ac:spMkLst>
            <pc:docMk/>
            <pc:sldMk cId="4195181387" sldId="264"/>
            <ac:spMk id="29" creationId="{2B7E5B52-AF93-9772-DEAC-D8F7B78A42F2}"/>
          </ac:spMkLst>
        </pc:spChg>
        <pc:spChg chg="add mod ord">
          <ac:chgData name="Chandan Parab" userId="c0d0346c-212b-4b92-bbcb-13ed90fb4d58" providerId="ADAL" clId="{C07452F4-F704-4F1F-BDA5-EDE039FC6E40}" dt="2024-03-09T06:40:28.077" v="6733" actId="14100"/>
          <ac:spMkLst>
            <pc:docMk/>
            <pc:sldMk cId="4195181387" sldId="264"/>
            <ac:spMk id="36" creationId="{5779A64E-CCDA-8484-84C5-72658FC1223F}"/>
          </ac:spMkLst>
        </pc:spChg>
        <pc:spChg chg="mod">
          <ac:chgData name="Chandan Parab" userId="c0d0346c-212b-4b92-bbcb-13ed90fb4d58" providerId="ADAL" clId="{C07452F4-F704-4F1F-BDA5-EDE039FC6E40}" dt="2024-03-09T06:17:53.420" v="6146"/>
          <ac:spMkLst>
            <pc:docMk/>
            <pc:sldMk cId="4195181387" sldId="264"/>
            <ac:spMk id="42" creationId="{0D95BD0E-EC24-F7AA-5BAC-DEBC4DDBA9B4}"/>
          </ac:spMkLst>
        </pc:spChg>
        <pc:spChg chg="mod">
          <ac:chgData name="Chandan Parab" userId="c0d0346c-212b-4b92-bbcb-13ed90fb4d58" providerId="ADAL" clId="{C07452F4-F704-4F1F-BDA5-EDE039FC6E40}" dt="2024-03-09T06:17:53.420" v="6146"/>
          <ac:spMkLst>
            <pc:docMk/>
            <pc:sldMk cId="4195181387" sldId="264"/>
            <ac:spMk id="43" creationId="{8D76DF1A-A5CE-5497-DE07-6B0892F4D54F}"/>
          </ac:spMkLst>
        </pc:spChg>
        <pc:spChg chg="mod">
          <ac:chgData name="Chandan Parab" userId="c0d0346c-212b-4b92-bbcb-13ed90fb4d58" providerId="ADAL" clId="{C07452F4-F704-4F1F-BDA5-EDE039FC6E40}" dt="2024-03-09T06:17:53.420" v="6146"/>
          <ac:spMkLst>
            <pc:docMk/>
            <pc:sldMk cId="4195181387" sldId="264"/>
            <ac:spMk id="44" creationId="{A75B886B-1B03-69C5-4DCF-A370D473E044}"/>
          </ac:spMkLst>
        </pc:spChg>
        <pc:spChg chg="mod">
          <ac:chgData name="Chandan Parab" userId="c0d0346c-212b-4b92-bbcb-13ed90fb4d58" providerId="ADAL" clId="{C07452F4-F704-4F1F-BDA5-EDE039FC6E40}" dt="2024-03-09T06:17:53.420" v="6146"/>
          <ac:spMkLst>
            <pc:docMk/>
            <pc:sldMk cId="4195181387" sldId="264"/>
            <ac:spMk id="45" creationId="{762A0E41-0C17-58FF-B04D-9BE044605979}"/>
          </ac:spMkLst>
        </pc:spChg>
        <pc:spChg chg="mod">
          <ac:chgData name="Chandan Parab" userId="c0d0346c-212b-4b92-bbcb-13ed90fb4d58" providerId="ADAL" clId="{C07452F4-F704-4F1F-BDA5-EDE039FC6E40}" dt="2024-03-09T06:17:53.420" v="6146"/>
          <ac:spMkLst>
            <pc:docMk/>
            <pc:sldMk cId="4195181387" sldId="264"/>
            <ac:spMk id="46" creationId="{66D4C11F-E543-046E-BF81-80E4E962961A}"/>
          </ac:spMkLst>
        </pc:spChg>
        <pc:spChg chg="mod">
          <ac:chgData name="Chandan Parab" userId="c0d0346c-212b-4b92-bbcb-13ed90fb4d58" providerId="ADAL" clId="{C07452F4-F704-4F1F-BDA5-EDE039FC6E40}" dt="2024-03-09T06:17:53.420" v="6146"/>
          <ac:spMkLst>
            <pc:docMk/>
            <pc:sldMk cId="4195181387" sldId="264"/>
            <ac:spMk id="47" creationId="{9652938E-9115-C229-7375-14C92AFCD5C9}"/>
          </ac:spMkLst>
        </pc:spChg>
        <pc:spChg chg="mod">
          <ac:chgData name="Chandan Parab" userId="c0d0346c-212b-4b92-bbcb-13ed90fb4d58" providerId="ADAL" clId="{C07452F4-F704-4F1F-BDA5-EDE039FC6E40}" dt="2024-03-09T06:17:53.420" v="6146"/>
          <ac:spMkLst>
            <pc:docMk/>
            <pc:sldMk cId="4195181387" sldId="264"/>
            <ac:spMk id="48" creationId="{BCE14EC9-CDC5-7C3C-AD27-E0D7575159A4}"/>
          </ac:spMkLst>
        </pc:spChg>
        <pc:spChg chg="mod">
          <ac:chgData name="Chandan Parab" userId="c0d0346c-212b-4b92-bbcb-13ed90fb4d58" providerId="ADAL" clId="{C07452F4-F704-4F1F-BDA5-EDE039FC6E40}" dt="2024-03-09T06:17:53.420" v="6146"/>
          <ac:spMkLst>
            <pc:docMk/>
            <pc:sldMk cId="4195181387" sldId="264"/>
            <ac:spMk id="49" creationId="{76701327-30FB-3DFD-F382-5F05319775F8}"/>
          </ac:spMkLst>
        </pc:spChg>
        <pc:spChg chg="mod">
          <ac:chgData name="Chandan Parab" userId="c0d0346c-212b-4b92-bbcb-13ed90fb4d58" providerId="ADAL" clId="{C07452F4-F704-4F1F-BDA5-EDE039FC6E40}" dt="2024-03-09T06:25:51.199" v="6207" actId="571"/>
          <ac:spMkLst>
            <pc:docMk/>
            <pc:sldMk cId="4195181387" sldId="264"/>
            <ac:spMk id="51" creationId="{DC8D8AD8-6CA5-F975-41B1-43F00172A30E}"/>
          </ac:spMkLst>
        </pc:spChg>
        <pc:spChg chg="mod">
          <ac:chgData name="Chandan Parab" userId="c0d0346c-212b-4b92-bbcb-13ed90fb4d58" providerId="ADAL" clId="{C07452F4-F704-4F1F-BDA5-EDE039FC6E40}" dt="2024-03-09T06:25:51.199" v="6207" actId="571"/>
          <ac:spMkLst>
            <pc:docMk/>
            <pc:sldMk cId="4195181387" sldId="264"/>
            <ac:spMk id="52" creationId="{D877E9EC-33F4-F9D8-D61A-958730AD8FF5}"/>
          </ac:spMkLst>
        </pc:spChg>
        <pc:spChg chg="mod">
          <ac:chgData name="Chandan Parab" userId="c0d0346c-212b-4b92-bbcb-13ed90fb4d58" providerId="ADAL" clId="{C07452F4-F704-4F1F-BDA5-EDE039FC6E40}" dt="2024-03-09T06:25:51.199" v="6207" actId="571"/>
          <ac:spMkLst>
            <pc:docMk/>
            <pc:sldMk cId="4195181387" sldId="264"/>
            <ac:spMk id="54" creationId="{0E9D0E76-9D8D-1DBC-D0A3-BA598B050407}"/>
          </ac:spMkLst>
        </pc:spChg>
        <pc:spChg chg="mod">
          <ac:chgData name="Chandan Parab" userId="c0d0346c-212b-4b92-bbcb-13ed90fb4d58" providerId="ADAL" clId="{C07452F4-F704-4F1F-BDA5-EDE039FC6E40}" dt="2024-03-09T06:25:51.199" v="6207" actId="571"/>
          <ac:spMkLst>
            <pc:docMk/>
            <pc:sldMk cId="4195181387" sldId="264"/>
            <ac:spMk id="55" creationId="{DCBBAA38-C825-A1BC-CDA6-8521C62E264D}"/>
          </ac:spMkLst>
        </pc:spChg>
        <pc:spChg chg="mod">
          <ac:chgData name="Chandan Parab" userId="c0d0346c-212b-4b92-bbcb-13ed90fb4d58" providerId="ADAL" clId="{C07452F4-F704-4F1F-BDA5-EDE039FC6E40}" dt="2024-03-09T06:39:24.098" v="6704" actId="165"/>
          <ac:spMkLst>
            <pc:docMk/>
            <pc:sldMk cId="4195181387" sldId="264"/>
            <ac:spMk id="60" creationId="{4ADAD49E-D57F-2BE9-2EB6-F879F6C03ADD}"/>
          </ac:spMkLst>
        </pc:spChg>
        <pc:spChg chg="mod">
          <ac:chgData name="Chandan Parab" userId="c0d0346c-212b-4b92-bbcb-13ed90fb4d58" providerId="ADAL" clId="{C07452F4-F704-4F1F-BDA5-EDE039FC6E40}" dt="2024-03-09T06:39:24.098" v="6704" actId="165"/>
          <ac:spMkLst>
            <pc:docMk/>
            <pc:sldMk cId="4195181387" sldId="264"/>
            <ac:spMk id="61" creationId="{B52DAD1B-A940-F0E4-40A1-FD0816F1AC8E}"/>
          </ac:spMkLst>
        </pc:spChg>
        <pc:spChg chg="mod">
          <ac:chgData name="Chandan Parab" userId="c0d0346c-212b-4b92-bbcb-13ed90fb4d58" providerId="ADAL" clId="{C07452F4-F704-4F1F-BDA5-EDE039FC6E40}" dt="2024-03-09T06:39:24.098" v="6704" actId="165"/>
          <ac:spMkLst>
            <pc:docMk/>
            <pc:sldMk cId="4195181387" sldId="264"/>
            <ac:spMk id="63" creationId="{271F2D73-2CE8-BDDF-950E-B0CD22FE0EB9}"/>
          </ac:spMkLst>
        </pc:spChg>
        <pc:spChg chg="mod">
          <ac:chgData name="Chandan Parab" userId="c0d0346c-212b-4b92-bbcb-13ed90fb4d58" providerId="ADAL" clId="{C07452F4-F704-4F1F-BDA5-EDE039FC6E40}" dt="2024-03-09T06:39:24.098" v="6704" actId="165"/>
          <ac:spMkLst>
            <pc:docMk/>
            <pc:sldMk cId="4195181387" sldId="264"/>
            <ac:spMk id="64" creationId="{E4662D4E-4401-1A25-FBEF-453723ECB602}"/>
          </ac:spMkLst>
        </pc:spChg>
        <pc:spChg chg="add mod topLvl">
          <ac:chgData name="Chandan Parab" userId="c0d0346c-212b-4b92-bbcb-13ed90fb4d58" providerId="ADAL" clId="{C07452F4-F704-4F1F-BDA5-EDE039FC6E40}" dt="2024-03-09T06:39:30.703" v="6705" actId="164"/>
          <ac:spMkLst>
            <pc:docMk/>
            <pc:sldMk cId="4195181387" sldId="264"/>
            <ac:spMk id="67" creationId="{B968F71D-AD72-E15E-B0FC-6E1FECFC9456}"/>
          </ac:spMkLst>
        </pc:spChg>
        <pc:spChg chg="add mod topLvl">
          <ac:chgData name="Chandan Parab" userId="c0d0346c-212b-4b92-bbcb-13ed90fb4d58" providerId="ADAL" clId="{C07452F4-F704-4F1F-BDA5-EDE039FC6E40}" dt="2024-03-09T06:39:30.703" v="6705" actId="164"/>
          <ac:spMkLst>
            <pc:docMk/>
            <pc:sldMk cId="4195181387" sldId="264"/>
            <ac:spMk id="68" creationId="{0CE24419-D1C7-BD1F-8327-88E99D9E5635}"/>
          </ac:spMkLst>
        </pc:spChg>
        <pc:spChg chg="add mod topLvl">
          <ac:chgData name="Chandan Parab" userId="c0d0346c-212b-4b92-bbcb-13ed90fb4d58" providerId="ADAL" clId="{C07452F4-F704-4F1F-BDA5-EDE039FC6E40}" dt="2024-03-09T06:39:30.703" v="6705" actId="164"/>
          <ac:spMkLst>
            <pc:docMk/>
            <pc:sldMk cId="4195181387" sldId="264"/>
            <ac:spMk id="69" creationId="{812AB633-676A-E7B1-32D0-005054B12EAD}"/>
          </ac:spMkLst>
        </pc:spChg>
        <pc:spChg chg="add mod topLvl">
          <ac:chgData name="Chandan Parab" userId="c0d0346c-212b-4b92-bbcb-13ed90fb4d58" providerId="ADAL" clId="{C07452F4-F704-4F1F-BDA5-EDE039FC6E40}" dt="2024-03-09T06:39:30.703" v="6705" actId="164"/>
          <ac:spMkLst>
            <pc:docMk/>
            <pc:sldMk cId="4195181387" sldId="264"/>
            <ac:spMk id="70" creationId="{CD7D355B-7E72-E67E-07F8-1FC90C167870}"/>
          </ac:spMkLst>
        </pc:spChg>
        <pc:spChg chg="add mod">
          <ac:chgData name="Chandan Parab" userId="c0d0346c-212b-4b92-bbcb-13ed90fb4d58" providerId="ADAL" clId="{C07452F4-F704-4F1F-BDA5-EDE039FC6E40}" dt="2024-03-09T06:40:22.910" v="6731" actId="14100"/>
          <ac:spMkLst>
            <pc:docMk/>
            <pc:sldMk cId="4195181387" sldId="264"/>
            <ac:spMk id="78" creationId="{ABE1AFBF-B0C0-7DF0-C402-FB95B18265E5}"/>
          </ac:spMkLst>
        </pc:spChg>
        <pc:grpChg chg="add mod">
          <ac:chgData name="Chandan Parab" userId="c0d0346c-212b-4b92-bbcb-13ed90fb4d58" providerId="ADAL" clId="{C07452F4-F704-4F1F-BDA5-EDE039FC6E40}" dt="2024-03-09T06:10:17.877" v="6001" actId="164"/>
          <ac:grpSpMkLst>
            <pc:docMk/>
            <pc:sldMk cId="4195181387" sldId="264"/>
            <ac:grpSpMk id="6" creationId="{D6D0084B-4616-2DD9-45E6-91C73E9A99DC}"/>
          </ac:grpSpMkLst>
        </pc:grpChg>
        <pc:grpChg chg="add del mod">
          <ac:chgData name="Chandan Parab" userId="c0d0346c-212b-4b92-bbcb-13ed90fb4d58" providerId="ADAL" clId="{C07452F4-F704-4F1F-BDA5-EDE039FC6E40}" dt="2024-03-09T06:12:13.816" v="6034" actId="165"/>
          <ac:grpSpMkLst>
            <pc:docMk/>
            <pc:sldMk cId="4195181387" sldId="264"/>
            <ac:grpSpMk id="7" creationId="{83C1DEEC-98A3-9C26-7C8F-53746D4E1781}"/>
          </ac:grpSpMkLst>
        </pc:grpChg>
        <pc:grpChg chg="add del mod">
          <ac:chgData name="Chandan Parab" userId="c0d0346c-212b-4b92-bbcb-13ed90fb4d58" providerId="ADAL" clId="{C07452F4-F704-4F1F-BDA5-EDE039FC6E40}" dt="2024-03-09T06:12:25.001" v="6037" actId="478"/>
          <ac:grpSpMkLst>
            <pc:docMk/>
            <pc:sldMk cId="4195181387" sldId="264"/>
            <ac:grpSpMk id="8" creationId="{AA4515F0-D0F8-13FC-57E3-33CB627D534A}"/>
          </ac:grpSpMkLst>
        </pc:grpChg>
        <pc:grpChg chg="add del mod">
          <ac:chgData name="Chandan Parab" userId="c0d0346c-212b-4b92-bbcb-13ed90fb4d58" providerId="ADAL" clId="{C07452F4-F704-4F1F-BDA5-EDE039FC6E40}" dt="2024-03-09T06:12:08.710" v="6033" actId="478"/>
          <ac:grpSpMkLst>
            <pc:docMk/>
            <pc:sldMk cId="4195181387" sldId="264"/>
            <ac:grpSpMk id="11" creationId="{42E76243-D833-F929-B390-40A1EFEF4D85}"/>
          </ac:grpSpMkLst>
        </pc:grpChg>
        <pc:grpChg chg="add del mod topLvl">
          <ac:chgData name="Chandan Parab" userId="c0d0346c-212b-4b92-bbcb-13ed90fb4d58" providerId="ADAL" clId="{C07452F4-F704-4F1F-BDA5-EDE039FC6E40}" dt="2024-03-09T06:29:53.985" v="6372" actId="478"/>
          <ac:grpSpMkLst>
            <pc:docMk/>
            <pc:sldMk cId="4195181387" sldId="264"/>
            <ac:grpSpMk id="15" creationId="{1FE59641-A512-B37E-0EBF-E9051B94CE10}"/>
          </ac:grpSpMkLst>
        </pc:grpChg>
        <pc:grpChg chg="add mod topLvl">
          <ac:chgData name="Chandan Parab" userId="c0d0346c-212b-4b92-bbcb-13ed90fb4d58" providerId="ADAL" clId="{C07452F4-F704-4F1F-BDA5-EDE039FC6E40}" dt="2024-03-09T06:39:30.703" v="6705" actId="164"/>
          <ac:grpSpMkLst>
            <pc:docMk/>
            <pc:sldMk cId="4195181387" sldId="264"/>
            <ac:grpSpMk id="16" creationId="{D39D63D7-87C5-7042-01FC-3619472031B6}"/>
          </ac:grpSpMkLst>
        </pc:grpChg>
        <pc:grpChg chg="add mod topLvl">
          <ac:chgData name="Chandan Parab" userId="c0d0346c-212b-4b92-bbcb-13ed90fb4d58" providerId="ADAL" clId="{C07452F4-F704-4F1F-BDA5-EDE039FC6E40}" dt="2024-03-09T06:39:30.703" v="6705" actId="164"/>
          <ac:grpSpMkLst>
            <pc:docMk/>
            <pc:sldMk cId="4195181387" sldId="264"/>
            <ac:grpSpMk id="19" creationId="{A8D6B575-2EC3-1EA6-E440-7D438C8A71BF}"/>
          </ac:grpSpMkLst>
        </pc:grpChg>
        <pc:grpChg chg="add del mod topLvl">
          <ac:chgData name="Chandan Parab" userId="c0d0346c-212b-4b92-bbcb-13ed90fb4d58" providerId="ADAL" clId="{C07452F4-F704-4F1F-BDA5-EDE039FC6E40}" dt="2024-03-09T06:29:55.528" v="6373" actId="478"/>
          <ac:grpSpMkLst>
            <pc:docMk/>
            <pc:sldMk cId="4195181387" sldId="264"/>
            <ac:grpSpMk id="22" creationId="{B829BF4B-C9E8-25EA-773D-047C9B34E240}"/>
          </ac:grpSpMkLst>
        </pc:grpChg>
        <pc:grpChg chg="add del mod">
          <ac:chgData name="Chandan Parab" userId="c0d0346c-212b-4b92-bbcb-13ed90fb4d58" providerId="ADAL" clId="{C07452F4-F704-4F1F-BDA5-EDE039FC6E40}" dt="2024-03-09T06:24:29.645" v="6148" actId="165"/>
          <ac:grpSpMkLst>
            <pc:docMk/>
            <pc:sldMk cId="4195181387" sldId="264"/>
            <ac:grpSpMk id="25" creationId="{571F6419-DBB3-7336-CA05-A2AB95BC88D2}"/>
          </ac:grpSpMkLst>
        </pc:grpChg>
        <pc:grpChg chg="add del mod">
          <ac:chgData name="Chandan Parab" userId="c0d0346c-212b-4b92-bbcb-13ed90fb4d58" providerId="ADAL" clId="{C07452F4-F704-4F1F-BDA5-EDE039FC6E40}" dt="2024-03-09T06:24:17.615" v="6147" actId="478"/>
          <ac:grpSpMkLst>
            <pc:docMk/>
            <pc:sldMk cId="4195181387" sldId="264"/>
            <ac:grpSpMk id="37" creationId="{A543CA5F-95DB-EE32-2171-33D9B547BD0D}"/>
          </ac:grpSpMkLst>
        </pc:grpChg>
        <pc:grpChg chg="mod">
          <ac:chgData name="Chandan Parab" userId="c0d0346c-212b-4b92-bbcb-13ed90fb4d58" providerId="ADAL" clId="{C07452F4-F704-4F1F-BDA5-EDE039FC6E40}" dt="2024-03-09T06:17:53.420" v="6146"/>
          <ac:grpSpMkLst>
            <pc:docMk/>
            <pc:sldMk cId="4195181387" sldId="264"/>
            <ac:grpSpMk id="38" creationId="{DA7FC59A-C74F-6812-4785-20CCDB4DCF41}"/>
          </ac:grpSpMkLst>
        </pc:grpChg>
        <pc:grpChg chg="mod">
          <ac:chgData name="Chandan Parab" userId="c0d0346c-212b-4b92-bbcb-13ed90fb4d58" providerId="ADAL" clId="{C07452F4-F704-4F1F-BDA5-EDE039FC6E40}" dt="2024-03-09T06:17:53.420" v="6146"/>
          <ac:grpSpMkLst>
            <pc:docMk/>
            <pc:sldMk cId="4195181387" sldId="264"/>
            <ac:grpSpMk id="39" creationId="{3F21947D-F52B-37AB-3F20-52EF2C0F9B16}"/>
          </ac:grpSpMkLst>
        </pc:grpChg>
        <pc:grpChg chg="mod">
          <ac:chgData name="Chandan Parab" userId="c0d0346c-212b-4b92-bbcb-13ed90fb4d58" providerId="ADAL" clId="{C07452F4-F704-4F1F-BDA5-EDE039FC6E40}" dt="2024-03-09T06:17:53.420" v="6146"/>
          <ac:grpSpMkLst>
            <pc:docMk/>
            <pc:sldMk cId="4195181387" sldId="264"/>
            <ac:grpSpMk id="40" creationId="{A9AF79CA-4C7E-B1BB-3510-207B3FC1CD3D}"/>
          </ac:grpSpMkLst>
        </pc:grpChg>
        <pc:grpChg chg="mod">
          <ac:chgData name="Chandan Parab" userId="c0d0346c-212b-4b92-bbcb-13ed90fb4d58" providerId="ADAL" clId="{C07452F4-F704-4F1F-BDA5-EDE039FC6E40}" dt="2024-03-09T06:17:53.420" v="6146"/>
          <ac:grpSpMkLst>
            <pc:docMk/>
            <pc:sldMk cId="4195181387" sldId="264"/>
            <ac:grpSpMk id="41" creationId="{7D9975C3-64BC-FC6F-7247-58F89661F1FF}"/>
          </ac:grpSpMkLst>
        </pc:grpChg>
        <pc:grpChg chg="add mod">
          <ac:chgData name="Chandan Parab" userId="c0d0346c-212b-4b92-bbcb-13ed90fb4d58" providerId="ADAL" clId="{C07452F4-F704-4F1F-BDA5-EDE039FC6E40}" dt="2024-03-09T06:25:51.199" v="6207" actId="571"/>
          <ac:grpSpMkLst>
            <pc:docMk/>
            <pc:sldMk cId="4195181387" sldId="264"/>
            <ac:grpSpMk id="50" creationId="{3B9205B4-E2F4-B0B5-06F2-E2E1B98EBD7C}"/>
          </ac:grpSpMkLst>
        </pc:grpChg>
        <pc:grpChg chg="add mod">
          <ac:chgData name="Chandan Parab" userId="c0d0346c-212b-4b92-bbcb-13ed90fb4d58" providerId="ADAL" clId="{C07452F4-F704-4F1F-BDA5-EDE039FC6E40}" dt="2024-03-09T06:25:51.199" v="6207" actId="571"/>
          <ac:grpSpMkLst>
            <pc:docMk/>
            <pc:sldMk cId="4195181387" sldId="264"/>
            <ac:grpSpMk id="53" creationId="{9897C9C9-67BB-85C8-DA7B-234816721684}"/>
          </ac:grpSpMkLst>
        </pc:grpChg>
        <pc:grpChg chg="add del mod">
          <ac:chgData name="Chandan Parab" userId="c0d0346c-212b-4b92-bbcb-13ed90fb4d58" providerId="ADAL" clId="{C07452F4-F704-4F1F-BDA5-EDE039FC6E40}" dt="2024-03-09T06:27:43.065" v="6344" actId="165"/>
          <ac:grpSpMkLst>
            <pc:docMk/>
            <pc:sldMk cId="4195181387" sldId="264"/>
            <ac:grpSpMk id="56" creationId="{7FE1F854-0864-421F-BCF9-B9DDEF31EA94}"/>
          </ac:grpSpMkLst>
        </pc:grpChg>
        <pc:grpChg chg="add mod">
          <ac:chgData name="Chandan Parab" userId="c0d0346c-212b-4b92-bbcb-13ed90fb4d58" providerId="ADAL" clId="{C07452F4-F704-4F1F-BDA5-EDE039FC6E40}" dt="2024-03-09T06:28:18.574" v="6356" actId="164"/>
          <ac:grpSpMkLst>
            <pc:docMk/>
            <pc:sldMk cId="4195181387" sldId="264"/>
            <ac:grpSpMk id="57" creationId="{CBD50DA7-9977-5797-73E6-360D56066417}"/>
          </ac:grpSpMkLst>
        </pc:grpChg>
        <pc:grpChg chg="add del mod">
          <ac:chgData name="Chandan Parab" userId="c0d0346c-212b-4b92-bbcb-13ed90fb4d58" providerId="ADAL" clId="{C07452F4-F704-4F1F-BDA5-EDE039FC6E40}" dt="2024-03-09T06:29:03.069" v="6362" actId="165"/>
          <ac:grpSpMkLst>
            <pc:docMk/>
            <pc:sldMk cId="4195181387" sldId="264"/>
            <ac:grpSpMk id="58" creationId="{709E36F9-3710-D910-1FD2-D7CF09379770}"/>
          </ac:grpSpMkLst>
        </pc:grpChg>
        <pc:grpChg chg="add mod topLvl">
          <ac:chgData name="Chandan Parab" userId="c0d0346c-212b-4b92-bbcb-13ed90fb4d58" providerId="ADAL" clId="{C07452F4-F704-4F1F-BDA5-EDE039FC6E40}" dt="2024-03-09T06:39:30.703" v="6705" actId="164"/>
          <ac:grpSpMkLst>
            <pc:docMk/>
            <pc:sldMk cId="4195181387" sldId="264"/>
            <ac:grpSpMk id="59" creationId="{EA4A9CDE-F8AB-84B3-349F-4D5F51258FE0}"/>
          </ac:grpSpMkLst>
        </pc:grpChg>
        <pc:grpChg chg="add mod topLvl">
          <ac:chgData name="Chandan Parab" userId="c0d0346c-212b-4b92-bbcb-13ed90fb4d58" providerId="ADAL" clId="{C07452F4-F704-4F1F-BDA5-EDE039FC6E40}" dt="2024-03-09T06:39:30.703" v="6705" actId="164"/>
          <ac:grpSpMkLst>
            <pc:docMk/>
            <pc:sldMk cId="4195181387" sldId="264"/>
            <ac:grpSpMk id="62" creationId="{65928F49-877A-AEA5-A6B5-8846B89EDDCF}"/>
          </ac:grpSpMkLst>
        </pc:grpChg>
        <pc:grpChg chg="add del mod">
          <ac:chgData name="Chandan Parab" userId="c0d0346c-212b-4b92-bbcb-13ed90fb4d58" providerId="ADAL" clId="{C07452F4-F704-4F1F-BDA5-EDE039FC6E40}" dt="2024-03-09T06:30:13.898" v="6375" actId="165"/>
          <ac:grpSpMkLst>
            <pc:docMk/>
            <pc:sldMk cId="4195181387" sldId="264"/>
            <ac:grpSpMk id="65" creationId="{1D9D23A1-C039-5792-131B-4A986B1ABF46}"/>
          </ac:grpSpMkLst>
        </pc:grpChg>
        <pc:grpChg chg="add del mod">
          <ac:chgData name="Chandan Parab" userId="c0d0346c-212b-4b92-bbcb-13ed90fb4d58" providerId="ADAL" clId="{C07452F4-F704-4F1F-BDA5-EDE039FC6E40}" dt="2024-03-09T06:38:47.112" v="6699" actId="165"/>
          <ac:grpSpMkLst>
            <pc:docMk/>
            <pc:sldMk cId="4195181387" sldId="264"/>
            <ac:grpSpMk id="66" creationId="{11CBAE87-29C0-6DF7-313A-8C214B824569}"/>
          </ac:grpSpMkLst>
        </pc:grpChg>
        <pc:grpChg chg="add del mod">
          <ac:chgData name="Chandan Parab" userId="c0d0346c-212b-4b92-bbcb-13ed90fb4d58" providerId="ADAL" clId="{C07452F4-F704-4F1F-BDA5-EDE039FC6E40}" dt="2024-03-09T06:39:24.098" v="6704" actId="165"/>
          <ac:grpSpMkLst>
            <pc:docMk/>
            <pc:sldMk cId="4195181387" sldId="264"/>
            <ac:grpSpMk id="81" creationId="{13360525-5727-38A6-9E83-B58EB42540AD}"/>
          </ac:grpSpMkLst>
        </pc:grpChg>
        <pc:grpChg chg="add mod">
          <ac:chgData name="Chandan Parab" userId="c0d0346c-212b-4b92-bbcb-13ed90fb4d58" providerId="ADAL" clId="{C07452F4-F704-4F1F-BDA5-EDE039FC6E40}" dt="2024-03-09T06:39:38.180" v="6707" actId="14100"/>
          <ac:grpSpMkLst>
            <pc:docMk/>
            <pc:sldMk cId="4195181387" sldId="264"/>
            <ac:grpSpMk id="82" creationId="{424BBAD9-569C-F87B-F7D6-312B1CC4C0A7}"/>
          </ac:grpSpMkLst>
        </pc:grpChg>
        <pc:picChg chg="add del mod">
          <ac:chgData name="Chandan Parab" userId="c0d0346c-212b-4b92-bbcb-13ed90fb4d58" providerId="ADAL" clId="{C07452F4-F704-4F1F-BDA5-EDE039FC6E40}" dt="2024-03-09T06:34:05.095" v="6452" actId="478"/>
          <ac:picMkLst>
            <pc:docMk/>
            <pc:sldMk cId="4195181387" sldId="264"/>
            <ac:picMk id="31" creationId="{E7144F8B-C3AB-7F42-A9A3-038019F46247}"/>
          </ac:picMkLst>
        </pc:picChg>
        <pc:picChg chg="add mod ord topLvl">
          <ac:chgData name="Chandan Parab" userId="c0d0346c-212b-4b92-bbcb-13ed90fb4d58" providerId="ADAL" clId="{C07452F4-F704-4F1F-BDA5-EDE039FC6E40}" dt="2024-03-09T06:39:30.703" v="6705" actId="164"/>
          <ac:picMkLst>
            <pc:docMk/>
            <pc:sldMk cId="4195181387" sldId="264"/>
            <ac:picMk id="33" creationId="{23A76197-C217-C003-7948-C8ACC0E6A7F8}"/>
          </ac:picMkLst>
        </pc:picChg>
        <pc:picChg chg="add del mod">
          <ac:chgData name="Chandan Parab" userId="c0d0346c-212b-4b92-bbcb-13ed90fb4d58" providerId="ADAL" clId="{C07452F4-F704-4F1F-BDA5-EDE039FC6E40}" dt="2024-03-09T06:36:35.124" v="6610" actId="478"/>
          <ac:picMkLst>
            <pc:docMk/>
            <pc:sldMk cId="4195181387" sldId="264"/>
            <ac:picMk id="35" creationId="{D165598B-E769-15C0-BA53-7182411051AF}"/>
          </ac:picMkLst>
        </pc:picChg>
        <pc:picChg chg="add del mod">
          <ac:chgData name="Chandan Parab" userId="c0d0346c-212b-4b92-bbcb-13ed90fb4d58" providerId="ADAL" clId="{C07452F4-F704-4F1F-BDA5-EDE039FC6E40}" dt="2024-03-09T06:33:14.928" v="6438" actId="478"/>
          <ac:picMkLst>
            <pc:docMk/>
            <pc:sldMk cId="4195181387" sldId="264"/>
            <ac:picMk id="71" creationId="{3E307975-2762-3DE6-94BC-DAC78C7A9E37}"/>
          </ac:picMkLst>
        </pc:picChg>
        <pc:picChg chg="add del mod">
          <ac:chgData name="Chandan Parab" userId="c0d0346c-212b-4b92-bbcb-13ed90fb4d58" providerId="ADAL" clId="{C07452F4-F704-4F1F-BDA5-EDE039FC6E40}" dt="2024-03-09T06:33:37.308" v="6445" actId="478"/>
          <ac:picMkLst>
            <pc:docMk/>
            <pc:sldMk cId="4195181387" sldId="264"/>
            <ac:picMk id="72" creationId="{4CC76556-227D-41F6-1202-3F9C5B09D727}"/>
          </ac:picMkLst>
        </pc:picChg>
        <pc:picChg chg="add del mod">
          <ac:chgData name="Chandan Parab" userId="c0d0346c-212b-4b92-bbcb-13ed90fb4d58" providerId="ADAL" clId="{C07452F4-F704-4F1F-BDA5-EDE039FC6E40}" dt="2024-03-09T06:33:37.308" v="6445" actId="478"/>
          <ac:picMkLst>
            <pc:docMk/>
            <pc:sldMk cId="4195181387" sldId="264"/>
            <ac:picMk id="73" creationId="{30FE8369-3F89-2000-F872-5C8DE2028B72}"/>
          </ac:picMkLst>
        </pc:picChg>
        <pc:picChg chg="add del mod">
          <ac:chgData name="Chandan Parab" userId="c0d0346c-212b-4b92-bbcb-13ed90fb4d58" providerId="ADAL" clId="{C07452F4-F704-4F1F-BDA5-EDE039FC6E40}" dt="2024-03-09T06:33:37.308" v="6445" actId="478"/>
          <ac:picMkLst>
            <pc:docMk/>
            <pc:sldMk cId="4195181387" sldId="264"/>
            <ac:picMk id="74" creationId="{B2C3C546-59D6-D4F3-70FF-5F49FBF597C2}"/>
          </ac:picMkLst>
        </pc:picChg>
        <pc:picChg chg="add del mod">
          <ac:chgData name="Chandan Parab" userId="c0d0346c-212b-4b92-bbcb-13ed90fb4d58" providerId="ADAL" clId="{C07452F4-F704-4F1F-BDA5-EDE039FC6E40}" dt="2024-03-09T06:38:16.215" v="6691" actId="478"/>
          <ac:picMkLst>
            <pc:docMk/>
            <pc:sldMk cId="4195181387" sldId="264"/>
            <ac:picMk id="75" creationId="{CEF3BCD6-8A22-F7FB-AEE8-83D9B9CF471B}"/>
          </ac:picMkLst>
        </pc:picChg>
        <pc:picChg chg="add mod topLvl">
          <ac:chgData name="Chandan Parab" userId="c0d0346c-212b-4b92-bbcb-13ed90fb4d58" providerId="ADAL" clId="{C07452F4-F704-4F1F-BDA5-EDE039FC6E40}" dt="2024-03-09T06:39:30.703" v="6705" actId="164"/>
          <ac:picMkLst>
            <pc:docMk/>
            <pc:sldMk cId="4195181387" sldId="264"/>
            <ac:picMk id="76" creationId="{C2A26BD1-C2E3-F518-1EB8-F884628AA35F}"/>
          </ac:picMkLst>
        </pc:picChg>
        <pc:picChg chg="add del mod">
          <ac:chgData name="Chandan Parab" userId="c0d0346c-212b-4b92-bbcb-13ed90fb4d58" providerId="ADAL" clId="{C07452F4-F704-4F1F-BDA5-EDE039FC6E40}" dt="2024-03-09T06:38:24.561" v="6695" actId="478"/>
          <ac:picMkLst>
            <pc:docMk/>
            <pc:sldMk cId="4195181387" sldId="264"/>
            <ac:picMk id="77" creationId="{29B0DB3D-B716-DB30-E869-BC0DBFF5E8B1}"/>
          </ac:picMkLst>
        </pc:picChg>
        <pc:picChg chg="add mod topLvl">
          <ac:chgData name="Chandan Parab" userId="c0d0346c-212b-4b92-bbcb-13ed90fb4d58" providerId="ADAL" clId="{C07452F4-F704-4F1F-BDA5-EDE039FC6E40}" dt="2024-03-09T06:39:30.703" v="6705" actId="164"/>
          <ac:picMkLst>
            <pc:docMk/>
            <pc:sldMk cId="4195181387" sldId="264"/>
            <ac:picMk id="79" creationId="{9A6DED1D-C17D-5357-1546-E2C978AA91DD}"/>
          </ac:picMkLst>
        </pc:picChg>
        <pc:picChg chg="add mod topLvl">
          <ac:chgData name="Chandan Parab" userId="c0d0346c-212b-4b92-bbcb-13ed90fb4d58" providerId="ADAL" clId="{C07452F4-F704-4F1F-BDA5-EDE039FC6E40}" dt="2024-03-09T06:39:30.703" v="6705" actId="164"/>
          <ac:picMkLst>
            <pc:docMk/>
            <pc:sldMk cId="4195181387" sldId="264"/>
            <ac:picMk id="80" creationId="{C9184F32-34A6-9A89-4EB2-91328C467502}"/>
          </ac:picMkLst>
        </pc:picChg>
        <pc:cxnChg chg="add mod">
          <ac:chgData name="Chandan Parab" userId="c0d0346c-212b-4b92-bbcb-13ed90fb4d58" providerId="ADAL" clId="{C07452F4-F704-4F1F-BDA5-EDE039FC6E40}" dt="2024-03-09T06:37:46.964" v="6687" actId="1076"/>
          <ac:cxnSpMkLst>
            <pc:docMk/>
            <pc:sldMk cId="4195181387" sldId="264"/>
            <ac:cxnSpMk id="27" creationId="{7B33AE3F-EB02-6198-2354-9473F7D3802A}"/>
          </ac:cxnSpMkLst>
        </pc:cxnChg>
        <pc:cxnChg chg="add mod">
          <ac:chgData name="Chandan Parab" userId="c0d0346c-212b-4b92-bbcb-13ed90fb4d58" providerId="ADAL" clId="{C07452F4-F704-4F1F-BDA5-EDE039FC6E40}" dt="2024-03-09T06:37:46.964" v="6687" actId="1076"/>
          <ac:cxnSpMkLst>
            <pc:docMk/>
            <pc:sldMk cId="4195181387" sldId="264"/>
            <ac:cxnSpMk id="28" creationId="{E22DD5E4-32D7-C698-6C30-E367FC90B7BD}"/>
          </ac:cxnSpMkLst>
        </pc:cxnChg>
      </pc:sldChg>
      <pc:sldChg chg="addSp delSp modSp add mod">
        <pc:chgData name="Chandan Parab" userId="c0d0346c-212b-4b92-bbcb-13ed90fb4d58" providerId="ADAL" clId="{C07452F4-F704-4F1F-BDA5-EDE039FC6E40}" dt="2024-03-09T08:55:20.050" v="8380" actId="14861"/>
        <pc:sldMkLst>
          <pc:docMk/>
          <pc:sldMk cId="1677752745" sldId="265"/>
        </pc:sldMkLst>
        <pc:spChg chg="mod">
          <ac:chgData name="Chandan Parab" userId="c0d0346c-212b-4b92-bbcb-13ed90fb4d58" providerId="ADAL" clId="{C07452F4-F704-4F1F-BDA5-EDE039FC6E40}" dt="2024-03-09T06:41:58.001" v="6740" actId="1076"/>
          <ac:spMkLst>
            <pc:docMk/>
            <pc:sldMk cId="1677752745" sldId="265"/>
            <ac:spMk id="2" creationId="{1A37B9A6-1AE5-7821-A887-EEFC328C61AC}"/>
          </ac:spMkLst>
        </pc:spChg>
        <pc:spChg chg="add mod">
          <ac:chgData name="Chandan Parab" userId="c0d0346c-212b-4b92-bbcb-13ed90fb4d58" providerId="ADAL" clId="{C07452F4-F704-4F1F-BDA5-EDE039FC6E40}" dt="2024-03-09T06:45:54.834" v="6853" actId="1076"/>
          <ac:spMkLst>
            <pc:docMk/>
            <pc:sldMk cId="1677752745" sldId="265"/>
            <ac:spMk id="7" creationId="{B7521DC7-7E06-0B58-6FA5-9192A692F9DE}"/>
          </ac:spMkLst>
        </pc:spChg>
        <pc:spChg chg="add mod">
          <ac:chgData name="Chandan Parab" userId="c0d0346c-212b-4b92-bbcb-13ed90fb4d58" providerId="ADAL" clId="{C07452F4-F704-4F1F-BDA5-EDE039FC6E40}" dt="2024-03-09T08:55:20.050" v="8380" actId="14861"/>
          <ac:spMkLst>
            <pc:docMk/>
            <pc:sldMk cId="1677752745" sldId="265"/>
            <ac:spMk id="9" creationId="{D153BD71-1998-24C4-1E0B-0945BBF226BC}"/>
          </ac:spMkLst>
        </pc:spChg>
        <pc:spChg chg="del">
          <ac:chgData name="Chandan Parab" userId="c0d0346c-212b-4b92-bbcb-13ed90fb4d58" providerId="ADAL" clId="{C07452F4-F704-4F1F-BDA5-EDE039FC6E40}" dt="2024-03-09T06:41:48.846" v="6737" actId="478"/>
          <ac:spMkLst>
            <pc:docMk/>
            <pc:sldMk cId="1677752745" sldId="265"/>
            <ac:spMk id="23" creationId="{49979F1D-2CD7-75DB-7F9C-9AA2124C2A52}"/>
          </ac:spMkLst>
        </pc:spChg>
        <pc:spChg chg="add mod">
          <ac:chgData name="Chandan Parab" userId="c0d0346c-212b-4b92-bbcb-13ed90fb4d58" providerId="ADAL" clId="{C07452F4-F704-4F1F-BDA5-EDE039FC6E40}" dt="2024-03-09T06:45:47.678" v="6852" actId="1036"/>
          <ac:spMkLst>
            <pc:docMk/>
            <pc:sldMk cId="1677752745" sldId="265"/>
            <ac:spMk id="24" creationId="{FEE47C15-2B31-95CB-9E6D-C342F30C9C5F}"/>
          </ac:spMkLst>
        </pc:spChg>
        <pc:spChg chg="add del mod">
          <ac:chgData name="Chandan Parab" userId="c0d0346c-212b-4b92-bbcb-13ed90fb4d58" providerId="ADAL" clId="{C07452F4-F704-4F1F-BDA5-EDE039FC6E40}" dt="2024-03-09T06:45:26.638" v="6838" actId="478"/>
          <ac:spMkLst>
            <pc:docMk/>
            <pc:sldMk cId="1677752745" sldId="265"/>
            <ac:spMk id="25" creationId="{CC7590DB-D6B1-3180-7D49-A88FE5B22AFD}"/>
          </ac:spMkLst>
        </pc:spChg>
        <pc:spChg chg="add mod">
          <ac:chgData name="Chandan Parab" userId="c0d0346c-212b-4b92-bbcb-13ed90fb4d58" providerId="ADAL" clId="{C07452F4-F704-4F1F-BDA5-EDE039FC6E40}" dt="2024-03-09T06:45:47.678" v="6852" actId="1036"/>
          <ac:spMkLst>
            <pc:docMk/>
            <pc:sldMk cId="1677752745" sldId="265"/>
            <ac:spMk id="26" creationId="{C4B6F871-B532-106C-E2F6-878FA332E948}"/>
          </ac:spMkLst>
        </pc:spChg>
        <pc:spChg chg="mod">
          <ac:chgData name="Chandan Parab" userId="c0d0346c-212b-4b92-bbcb-13ed90fb4d58" providerId="ADAL" clId="{C07452F4-F704-4F1F-BDA5-EDE039FC6E40}" dt="2024-03-09T06:42:11.023" v="6742" actId="14100"/>
          <ac:spMkLst>
            <pc:docMk/>
            <pc:sldMk cId="1677752745" sldId="265"/>
            <ac:spMk id="27" creationId="{79D91A3D-3894-7698-460A-A4434D465AEB}"/>
          </ac:spMkLst>
        </pc:spChg>
        <pc:spChg chg="add mod">
          <ac:chgData name="Chandan Parab" userId="c0d0346c-212b-4b92-bbcb-13ed90fb4d58" providerId="ADAL" clId="{C07452F4-F704-4F1F-BDA5-EDE039FC6E40}" dt="2024-03-09T06:45:47.678" v="6852" actId="1036"/>
          <ac:spMkLst>
            <pc:docMk/>
            <pc:sldMk cId="1677752745" sldId="265"/>
            <ac:spMk id="28" creationId="{EAD0257A-D703-E62A-22D2-98A2C4E79A43}"/>
          </ac:spMkLst>
        </pc:spChg>
        <pc:grpChg chg="del">
          <ac:chgData name="Chandan Parab" userId="c0d0346c-212b-4b92-bbcb-13ed90fb4d58" providerId="ADAL" clId="{C07452F4-F704-4F1F-BDA5-EDE039FC6E40}" dt="2024-03-09T06:41:53.926" v="6738" actId="478"/>
          <ac:grpSpMkLst>
            <pc:docMk/>
            <pc:sldMk cId="1677752745" sldId="265"/>
            <ac:grpSpMk id="13" creationId="{A960274C-EFAB-12C1-9271-2821C4428060}"/>
          </ac:grpSpMkLst>
        </pc:grpChg>
        <pc:grpChg chg="del">
          <ac:chgData name="Chandan Parab" userId="c0d0346c-212b-4b92-bbcb-13ed90fb4d58" providerId="ADAL" clId="{C07452F4-F704-4F1F-BDA5-EDE039FC6E40}" dt="2024-03-09T06:41:53.926" v="6738" actId="478"/>
          <ac:grpSpMkLst>
            <pc:docMk/>
            <pc:sldMk cId="1677752745" sldId="265"/>
            <ac:grpSpMk id="14" creationId="{23639901-6304-7FD2-4C85-D8123C93D3AD}"/>
          </ac:grpSpMkLst>
        </pc:grpChg>
        <pc:grpChg chg="del">
          <ac:chgData name="Chandan Parab" userId="c0d0346c-212b-4b92-bbcb-13ed90fb4d58" providerId="ADAL" clId="{C07452F4-F704-4F1F-BDA5-EDE039FC6E40}" dt="2024-03-09T06:41:55.477" v="6739" actId="478"/>
          <ac:grpSpMkLst>
            <pc:docMk/>
            <pc:sldMk cId="1677752745" sldId="265"/>
            <ac:grpSpMk id="17" creationId="{2243FD11-DCB9-CDD0-0EC5-7C74E429D737}"/>
          </ac:grpSpMkLst>
        </pc:grpChg>
        <pc:grpChg chg="del">
          <ac:chgData name="Chandan Parab" userId="c0d0346c-212b-4b92-bbcb-13ed90fb4d58" providerId="ADAL" clId="{C07452F4-F704-4F1F-BDA5-EDE039FC6E40}" dt="2024-03-09T06:41:53.926" v="6738" actId="478"/>
          <ac:grpSpMkLst>
            <pc:docMk/>
            <pc:sldMk cId="1677752745" sldId="265"/>
            <ac:grpSpMk id="20" creationId="{6BD363A3-041F-236A-1177-662AB35FDA3B}"/>
          </ac:grpSpMkLst>
        </pc:grpChg>
        <pc:picChg chg="del">
          <ac:chgData name="Chandan Parab" userId="c0d0346c-212b-4b92-bbcb-13ed90fb4d58" providerId="ADAL" clId="{C07452F4-F704-4F1F-BDA5-EDE039FC6E40}" dt="2024-03-09T06:41:53.926" v="6738" actId="478"/>
          <ac:picMkLst>
            <pc:docMk/>
            <pc:sldMk cId="1677752745" sldId="265"/>
            <ac:picMk id="4" creationId="{A9F138FC-1E55-6422-65AA-4CFBEDC0C955}"/>
          </ac:picMkLst>
        </pc:picChg>
        <pc:picChg chg="add mod">
          <ac:chgData name="Chandan Parab" userId="c0d0346c-212b-4b92-bbcb-13ed90fb4d58" providerId="ADAL" clId="{C07452F4-F704-4F1F-BDA5-EDE039FC6E40}" dt="2024-03-09T06:42:47.124" v="6748" actId="1076"/>
          <ac:picMkLst>
            <pc:docMk/>
            <pc:sldMk cId="1677752745" sldId="265"/>
            <ac:picMk id="5" creationId="{0C26C7E6-9368-6610-D09C-8C55B2A3836D}"/>
          </ac:picMkLst>
        </pc:picChg>
        <pc:picChg chg="del">
          <ac:chgData name="Chandan Parab" userId="c0d0346c-212b-4b92-bbcb-13ed90fb4d58" providerId="ADAL" clId="{C07452F4-F704-4F1F-BDA5-EDE039FC6E40}" dt="2024-03-09T06:41:53.926" v="6738" actId="478"/>
          <ac:picMkLst>
            <pc:docMk/>
            <pc:sldMk cId="1677752745" sldId="265"/>
            <ac:picMk id="6" creationId="{6C5522F0-1D49-032C-560E-735E362E1EDA}"/>
          </ac:picMkLst>
        </pc:picChg>
        <pc:picChg chg="del">
          <ac:chgData name="Chandan Parab" userId="c0d0346c-212b-4b92-bbcb-13ed90fb4d58" providerId="ADAL" clId="{C07452F4-F704-4F1F-BDA5-EDE039FC6E40}" dt="2024-03-09T06:41:53.926" v="6738" actId="478"/>
          <ac:picMkLst>
            <pc:docMk/>
            <pc:sldMk cId="1677752745" sldId="265"/>
            <ac:picMk id="8" creationId="{2DA418D9-82B6-BFCD-3BB9-BF06B657DD6B}"/>
          </ac:picMkLst>
        </pc:picChg>
        <pc:picChg chg="del">
          <ac:chgData name="Chandan Parab" userId="c0d0346c-212b-4b92-bbcb-13ed90fb4d58" providerId="ADAL" clId="{C07452F4-F704-4F1F-BDA5-EDE039FC6E40}" dt="2024-03-09T06:41:53.926" v="6738" actId="478"/>
          <ac:picMkLst>
            <pc:docMk/>
            <pc:sldMk cId="1677752745" sldId="265"/>
            <ac:picMk id="10" creationId="{77B22A67-3CFC-896C-1889-AEB97B539D55}"/>
          </ac:picMkLst>
        </pc:picChg>
      </pc:sldChg>
      <pc:sldChg chg="addSp delSp modSp new mod">
        <pc:chgData name="Chandan Parab" userId="c0d0346c-212b-4b92-bbcb-13ed90fb4d58" providerId="ADAL" clId="{C07452F4-F704-4F1F-BDA5-EDE039FC6E40}" dt="2024-03-09T10:24:54.570" v="9743" actId="14100"/>
        <pc:sldMkLst>
          <pc:docMk/>
          <pc:sldMk cId="2519464740" sldId="266"/>
        </pc:sldMkLst>
        <pc:spChg chg="add mod">
          <ac:chgData name="Chandan Parab" userId="c0d0346c-212b-4b92-bbcb-13ed90fb4d58" providerId="ADAL" clId="{C07452F4-F704-4F1F-BDA5-EDE039FC6E40}" dt="2024-03-09T06:58:22.304" v="7134" actId="165"/>
          <ac:spMkLst>
            <pc:docMk/>
            <pc:sldMk cId="2519464740" sldId="266"/>
            <ac:spMk id="2" creationId="{91B67802-460E-ADA8-8020-1CFB34CBD4FF}"/>
          </ac:spMkLst>
        </pc:spChg>
        <pc:spChg chg="add mod">
          <ac:chgData name="Chandan Parab" userId="c0d0346c-212b-4b92-bbcb-13ed90fb4d58" providerId="ADAL" clId="{C07452F4-F704-4F1F-BDA5-EDE039FC6E40}" dt="2024-03-09T06:58:22.304" v="7134" actId="165"/>
          <ac:spMkLst>
            <pc:docMk/>
            <pc:sldMk cId="2519464740" sldId="266"/>
            <ac:spMk id="3" creationId="{203CB53F-D92E-D812-BDA7-A412B90CDD9C}"/>
          </ac:spMkLst>
        </pc:spChg>
        <pc:spChg chg="add del mod topLvl">
          <ac:chgData name="Chandan Parab" userId="c0d0346c-212b-4b92-bbcb-13ed90fb4d58" providerId="ADAL" clId="{C07452F4-F704-4F1F-BDA5-EDE039FC6E40}" dt="2024-03-09T07:09:27.819" v="7335" actId="478"/>
          <ac:spMkLst>
            <pc:docMk/>
            <pc:sldMk cId="2519464740" sldId="266"/>
            <ac:spMk id="4" creationId="{A8EE5793-8B0D-D812-4A06-099DCE4B7E74}"/>
          </ac:spMkLst>
        </pc:spChg>
        <pc:spChg chg="add del mod topLvl">
          <ac:chgData name="Chandan Parab" userId="c0d0346c-212b-4b92-bbcb-13ed90fb4d58" providerId="ADAL" clId="{C07452F4-F704-4F1F-BDA5-EDE039FC6E40}" dt="2024-03-09T07:09:27.819" v="7335" actId="478"/>
          <ac:spMkLst>
            <pc:docMk/>
            <pc:sldMk cId="2519464740" sldId="266"/>
            <ac:spMk id="7" creationId="{9D579325-BEE5-9194-3890-39E651D37571}"/>
          </ac:spMkLst>
        </pc:spChg>
        <pc:spChg chg="del mod topLvl">
          <ac:chgData name="Chandan Parab" userId="c0d0346c-212b-4b92-bbcb-13ed90fb4d58" providerId="ADAL" clId="{C07452F4-F704-4F1F-BDA5-EDE039FC6E40}" dt="2024-03-09T07:09:27.819" v="7335" actId="478"/>
          <ac:spMkLst>
            <pc:docMk/>
            <pc:sldMk cId="2519464740" sldId="266"/>
            <ac:spMk id="11" creationId="{DF6E2455-3CD5-65BE-88AB-A0F1E0A2927B}"/>
          </ac:spMkLst>
        </pc:spChg>
        <pc:spChg chg="del mod topLvl">
          <ac:chgData name="Chandan Parab" userId="c0d0346c-212b-4b92-bbcb-13ed90fb4d58" providerId="ADAL" clId="{C07452F4-F704-4F1F-BDA5-EDE039FC6E40}" dt="2024-03-09T07:09:27.819" v="7335" actId="478"/>
          <ac:spMkLst>
            <pc:docMk/>
            <pc:sldMk cId="2519464740" sldId="266"/>
            <ac:spMk id="12" creationId="{66B52DED-2EE2-DB17-28CD-BFC87FA7D8BE}"/>
          </ac:spMkLst>
        </pc:spChg>
        <pc:spChg chg="mod">
          <ac:chgData name="Chandan Parab" userId="c0d0346c-212b-4b92-bbcb-13ed90fb4d58" providerId="ADAL" clId="{C07452F4-F704-4F1F-BDA5-EDE039FC6E40}" dt="2024-03-09T06:58:33.634" v="7136" actId="165"/>
          <ac:spMkLst>
            <pc:docMk/>
            <pc:sldMk cId="2519464740" sldId="266"/>
            <ac:spMk id="13" creationId="{F2724D1F-0439-ED30-3EFF-2159DE26EA5D}"/>
          </ac:spMkLst>
        </pc:spChg>
        <pc:spChg chg="mod">
          <ac:chgData name="Chandan Parab" userId="c0d0346c-212b-4b92-bbcb-13ed90fb4d58" providerId="ADAL" clId="{C07452F4-F704-4F1F-BDA5-EDE039FC6E40}" dt="2024-03-09T06:58:33.634" v="7136" actId="165"/>
          <ac:spMkLst>
            <pc:docMk/>
            <pc:sldMk cId="2519464740" sldId="266"/>
            <ac:spMk id="14" creationId="{84E10566-FF27-EFBA-7470-838F3AEFBA6F}"/>
          </ac:spMkLst>
        </pc:spChg>
        <pc:spChg chg="add del mod topLvl">
          <ac:chgData name="Chandan Parab" userId="c0d0346c-212b-4b92-bbcb-13ed90fb4d58" providerId="ADAL" clId="{C07452F4-F704-4F1F-BDA5-EDE039FC6E40}" dt="2024-03-09T06:59:53.971" v="7156"/>
          <ac:spMkLst>
            <pc:docMk/>
            <pc:sldMk cId="2519464740" sldId="266"/>
            <ac:spMk id="17" creationId="{828C7E84-B18D-31C6-D12D-269D5C941196}"/>
          </ac:spMkLst>
        </pc:spChg>
        <pc:spChg chg="add del mod topLvl">
          <ac:chgData name="Chandan Parab" userId="c0d0346c-212b-4b92-bbcb-13ed90fb4d58" providerId="ADAL" clId="{C07452F4-F704-4F1F-BDA5-EDE039FC6E40}" dt="2024-03-09T06:59:53.971" v="7156"/>
          <ac:spMkLst>
            <pc:docMk/>
            <pc:sldMk cId="2519464740" sldId="266"/>
            <ac:spMk id="18" creationId="{09F5D272-472C-D78A-0A44-F3EB9FDB3714}"/>
          </ac:spMkLst>
        </pc:spChg>
        <pc:spChg chg="mod">
          <ac:chgData name="Chandan Parab" userId="c0d0346c-212b-4b92-bbcb-13ed90fb4d58" providerId="ADAL" clId="{C07452F4-F704-4F1F-BDA5-EDE039FC6E40}" dt="2024-03-09T06:54:00.187" v="7010" actId="165"/>
          <ac:spMkLst>
            <pc:docMk/>
            <pc:sldMk cId="2519464740" sldId="266"/>
            <ac:spMk id="19" creationId="{2442F65E-2382-DA26-C4A4-E7CC746F4C5A}"/>
          </ac:spMkLst>
        </pc:spChg>
        <pc:spChg chg="mod">
          <ac:chgData name="Chandan Parab" userId="c0d0346c-212b-4b92-bbcb-13ed90fb4d58" providerId="ADAL" clId="{C07452F4-F704-4F1F-BDA5-EDE039FC6E40}" dt="2024-03-09T06:54:00.187" v="7010" actId="165"/>
          <ac:spMkLst>
            <pc:docMk/>
            <pc:sldMk cId="2519464740" sldId="266"/>
            <ac:spMk id="20" creationId="{EAE4901E-EA90-2D89-EF6D-97B0DD8D55AE}"/>
          </ac:spMkLst>
        </pc:spChg>
        <pc:spChg chg="del mod topLvl">
          <ac:chgData name="Chandan Parab" userId="c0d0346c-212b-4b92-bbcb-13ed90fb4d58" providerId="ADAL" clId="{C07452F4-F704-4F1F-BDA5-EDE039FC6E40}" dt="2024-03-09T07:01:11.782" v="7174" actId="478"/>
          <ac:spMkLst>
            <pc:docMk/>
            <pc:sldMk cId="2519464740" sldId="266"/>
            <ac:spMk id="23" creationId="{05DF45B5-D976-5C8B-28A3-52CEEDB64AE3}"/>
          </ac:spMkLst>
        </pc:spChg>
        <pc:spChg chg="del mod topLvl">
          <ac:chgData name="Chandan Parab" userId="c0d0346c-212b-4b92-bbcb-13ed90fb4d58" providerId="ADAL" clId="{C07452F4-F704-4F1F-BDA5-EDE039FC6E40}" dt="2024-03-09T07:01:11.782" v="7174" actId="478"/>
          <ac:spMkLst>
            <pc:docMk/>
            <pc:sldMk cId="2519464740" sldId="266"/>
            <ac:spMk id="24" creationId="{C49A324D-B045-8402-D18F-0409674A5186}"/>
          </ac:spMkLst>
        </pc:spChg>
        <pc:spChg chg="del mod topLvl">
          <ac:chgData name="Chandan Parab" userId="c0d0346c-212b-4b92-bbcb-13ed90fb4d58" providerId="ADAL" clId="{C07452F4-F704-4F1F-BDA5-EDE039FC6E40}" dt="2024-03-09T06:56:23.695" v="7077"/>
          <ac:spMkLst>
            <pc:docMk/>
            <pc:sldMk cId="2519464740" sldId="266"/>
            <ac:spMk id="25" creationId="{92FFA3EC-E0AE-D98D-498C-DCE0DE3178D3}"/>
          </ac:spMkLst>
        </pc:spChg>
        <pc:spChg chg="del mod topLvl">
          <ac:chgData name="Chandan Parab" userId="c0d0346c-212b-4b92-bbcb-13ed90fb4d58" providerId="ADAL" clId="{C07452F4-F704-4F1F-BDA5-EDE039FC6E40}" dt="2024-03-09T06:56:23.695" v="7077"/>
          <ac:spMkLst>
            <pc:docMk/>
            <pc:sldMk cId="2519464740" sldId="266"/>
            <ac:spMk id="26" creationId="{681746C1-716D-92E2-1A92-12505BD13A06}"/>
          </ac:spMkLst>
        </pc:spChg>
        <pc:spChg chg="del mod">
          <ac:chgData name="Chandan Parab" userId="c0d0346c-212b-4b92-bbcb-13ed90fb4d58" providerId="ADAL" clId="{C07452F4-F704-4F1F-BDA5-EDE039FC6E40}" dt="2024-03-09T07:01:12.901" v="7175" actId="478"/>
          <ac:spMkLst>
            <pc:docMk/>
            <pc:sldMk cId="2519464740" sldId="266"/>
            <ac:spMk id="27" creationId="{38AF21D4-FB74-F350-0BB6-8CF961205B46}"/>
          </ac:spMkLst>
        </pc:spChg>
        <pc:spChg chg="mod">
          <ac:chgData name="Chandan Parab" userId="c0d0346c-212b-4b92-bbcb-13ed90fb4d58" providerId="ADAL" clId="{C07452F4-F704-4F1F-BDA5-EDE039FC6E40}" dt="2024-03-09T06:59:19.812" v="7145"/>
          <ac:spMkLst>
            <pc:docMk/>
            <pc:sldMk cId="2519464740" sldId="266"/>
            <ac:spMk id="28" creationId="{0BAAB79B-5B58-CE3C-7D30-FED6E83ABBF9}"/>
          </ac:spMkLst>
        </pc:spChg>
        <pc:spChg chg="mod">
          <ac:chgData name="Chandan Parab" userId="c0d0346c-212b-4b92-bbcb-13ed90fb4d58" providerId="ADAL" clId="{C07452F4-F704-4F1F-BDA5-EDE039FC6E40}" dt="2024-03-09T06:59:33.502" v="7149"/>
          <ac:spMkLst>
            <pc:docMk/>
            <pc:sldMk cId="2519464740" sldId="266"/>
            <ac:spMk id="29" creationId="{A3674A0E-747E-FD70-AD7B-B1B07A86341E}"/>
          </ac:spMkLst>
        </pc:spChg>
        <pc:spChg chg="del mod">
          <ac:chgData name="Chandan Parab" userId="c0d0346c-212b-4b92-bbcb-13ed90fb4d58" providerId="ADAL" clId="{C07452F4-F704-4F1F-BDA5-EDE039FC6E40}" dt="2024-03-09T07:04:45.998" v="7224" actId="478"/>
          <ac:spMkLst>
            <pc:docMk/>
            <pc:sldMk cId="2519464740" sldId="266"/>
            <ac:spMk id="30" creationId="{9FD121E2-C267-BB31-961A-F31463DFBD24}"/>
          </ac:spMkLst>
        </pc:spChg>
        <pc:spChg chg="add del mod ord">
          <ac:chgData name="Chandan Parab" userId="c0d0346c-212b-4b92-bbcb-13ed90fb4d58" providerId="ADAL" clId="{C07452F4-F704-4F1F-BDA5-EDE039FC6E40}" dt="2024-03-09T07:04:47.237" v="7225" actId="478"/>
          <ac:spMkLst>
            <pc:docMk/>
            <pc:sldMk cId="2519464740" sldId="266"/>
            <ac:spMk id="31" creationId="{6ABFF162-9F8A-853F-4A72-96EC6BA8FA63}"/>
          </ac:spMkLst>
        </pc:spChg>
        <pc:spChg chg="add del mod">
          <ac:chgData name="Chandan Parab" userId="c0d0346c-212b-4b92-bbcb-13ed90fb4d58" providerId="ADAL" clId="{C07452F4-F704-4F1F-BDA5-EDE039FC6E40}" dt="2024-03-09T07:02:17.616" v="7188" actId="478"/>
          <ac:spMkLst>
            <pc:docMk/>
            <pc:sldMk cId="2519464740" sldId="266"/>
            <ac:spMk id="32" creationId="{F996C542-9E36-4B8A-63D7-1C047BC625F4}"/>
          </ac:spMkLst>
        </pc:spChg>
        <pc:spChg chg="add del mod">
          <ac:chgData name="Chandan Parab" userId="c0d0346c-212b-4b92-bbcb-13ed90fb4d58" providerId="ADAL" clId="{C07452F4-F704-4F1F-BDA5-EDE039FC6E40}" dt="2024-03-09T07:11:01.335" v="7354" actId="478"/>
          <ac:spMkLst>
            <pc:docMk/>
            <pc:sldMk cId="2519464740" sldId="266"/>
            <ac:spMk id="33" creationId="{E49D4322-B524-29D1-6FF3-F9DBA2B5A498}"/>
          </ac:spMkLst>
        </pc:spChg>
        <pc:spChg chg="add del mod">
          <ac:chgData name="Chandan Parab" userId="c0d0346c-212b-4b92-bbcb-13ed90fb4d58" providerId="ADAL" clId="{C07452F4-F704-4F1F-BDA5-EDE039FC6E40}" dt="2024-03-09T07:02:11.791" v="7185"/>
          <ac:spMkLst>
            <pc:docMk/>
            <pc:sldMk cId="2519464740" sldId="266"/>
            <ac:spMk id="34" creationId="{3CE5235A-3117-B46B-BE6C-0D0FC0A7264B}"/>
          </ac:spMkLst>
        </pc:spChg>
        <pc:spChg chg="add del mod">
          <ac:chgData name="Chandan Parab" userId="c0d0346c-212b-4b92-bbcb-13ed90fb4d58" providerId="ADAL" clId="{C07452F4-F704-4F1F-BDA5-EDE039FC6E40}" dt="2024-03-09T07:02:11.791" v="7185"/>
          <ac:spMkLst>
            <pc:docMk/>
            <pc:sldMk cId="2519464740" sldId="266"/>
            <ac:spMk id="35" creationId="{42321B6F-B522-A42C-8043-91B49B4E60F8}"/>
          </ac:spMkLst>
        </pc:spChg>
        <pc:spChg chg="del mod">
          <ac:chgData name="Chandan Parab" userId="c0d0346c-212b-4b92-bbcb-13ed90fb4d58" providerId="ADAL" clId="{C07452F4-F704-4F1F-BDA5-EDE039FC6E40}" dt="2024-03-09T07:11:01.335" v="7354" actId="478"/>
          <ac:spMkLst>
            <pc:docMk/>
            <pc:sldMk cId="2519464740" sldId="266"/>
            <ac:spMk id="36" creationId="{9C5425BE-BE15-25F3-0AE5-2E801A1683F5}"/>
          </ac:spMkLst>
        </pc:spChg>
        <pc:spChg chg="add del mod">
          <ac:chgData name="Chandan Parab" userId="c0d0346c-212b-4b92-bbcb-13ed90fb4d58" providerId="ADAL" clId="{C07452F4-F704-4F1F-BDA5-EDE039FC6E40}" dt="2024-03-09T07:02:15.836" v="7187" actId="478"/>
          <ac:spMkLst>
            <pc:docMk/>
            <pc:sldMk cId="2519464740" sldId="266"/>
            <ac:spMk id="37" creationId="{7D1A55A5-7AFE-590A-C098-1A6318B57D6C}"/>
          </ac:spMkLst>
        </pc:spChg>
        <pc:spChg chg="add del mod">
          <ac:chgData name="Chandan Parab" userId="c0d0346c-212b-4b92-bbcb-13ed90fb4d58" providerId="ADAL" clId="{C07452F4-F704-4F1F-BDA5-EDE039FC6E40}" dt="2024-03-09T07:07:26.533" v="7316" actId="478"/>
          <ac:spMkLst>
            <pc:docMk/>
            <pc:sldMk cId="2519464740" sldId="266"/>
            <ac:spMk id="38" creationId="{A6E2ADF9-64DC-391C-6FC6-A411ADC19F7A}"/>
          </ac:spMkLst>
        </pc:spChg>
        <pc:spChg chg="add del mod">
          <ac:chgData name="Chandan Parab" userId="c0d0346c-212b-4b92-bbcb-13ed90fb4d58" providerId="ADAL" clId="{C07452F4-F704-4F1F-BDA5-EDE039FC6E40}" dt="2024-03-09T07:11:01.335" v="7354" actId="478"/>
          <ac:spMkLst>
            <pc:docMk/>
            <pc:sldMk cId="2519464740" sldId="266"/>
            <ac:spMk id="39" creationId="{60F6B7AE-5692-6A2F-76E7-2884F33064C4}"/>
          </ac:spMkLst>
        </pc:spChg>
        <pc:spChg chg="add del mod">
          <ac:chgData name="Chandan Parab" userId="c0d0346c-212b-4b92-bbcb-13ed90fb4d58" providerId="ADAL" clId="{C07452F4-F704-4F1F-BDA5-EDE039FC6E40}" dt="2024-03-09T07:07:23.560" v="7315"/>
          <ac:spMkLst>
            <pc:docMk/>
            <pc:sldMk cId="2519464740" sldId="266"/>
            <ac:spMk id="40" creationId="{F94EAFA5-1997-8B78-62B3-7ECF2A2DFE82}"/>
          </ac:spMkLst>
        </pc:spChg>
        <pc:spChg chg="add del mod">
          <ac:chgData name="Chandan Parab" userId="c0d0346c-212b-4b92-bbcb-13ed90fb4d58" providerId="ADAL" clId="{C07452F4-F704-4F1F-BDA5-EDE039FC6E40}" dt="2024-03-09T07:07:23.560" v="7315"/>
          <ac:spMkLst>
            <pc:docMk/>
            <pc:sldMk cId="2519464740" sldId="266"/>
            <ac:spMk id="41" creationId="{4CCFF5B2-C923-D1DD-22BA-A973E518B75F}"/>
          </ac:spMkLst>
        </pc:spChg>
        <pc:spChg chg="mod">
          <ac:chgData name="Chandan Parab" userId="c0d0346c-212b-4b92-bbcb-13ed90fb4d58" providerId="ADAL" clId="{C07452F4-F704-4F1F-BDA5-EDE039FC6E40}" dt="2024-03-09T07:06:38.014" v="7306"/>
          <ac:spMkLst>
            <pc:docMk/>
            <pc:sldMk cId="2519464740" sldId="266"/>
            <ac:spMk id="42" creationId="{BC662222-4EB2-E61F-3B73-07C32F705BA6}"/>
          </ac:spMkLst>
        </pc:spChg>
        <pc:spChg chg="del mod">
          <ac:chgData name="Chandan Parab" userId="c0d0346c-212b-4b92-bbcb-13ed90fb4d58" providerId="ADAL" clId="{C07452F4-F704-4F1F-BDA5-EDE039FC6E40}" dt="2024-03-09T07:11:01.335" v="7354" actId="478"/>
          <ac:spMkLst>
            <pc:docMk/>
            <pc:sldMk cId="2519464740" sldId="266"/>
            <ac:spMk id="43" creationId="{B6294C16-768D-BF61-AF38-8FD3BF69127A}"/>
          </ac:spMkLst>
        </pc:spChg>
        <pc:spChg chg="add mod">
          <ac:chgData name="Chandan Parab" userId="c0d0346c-212b-4b92-bbcb-13ed90fb4d58" providerId="ADAL" clId="{C07452F4-F704-4F1F-BDA5-EDE039FC6E40}" dt="2024-03-09T07:08:32.392" v="7327" actId="571"/>
          <ac:spMkLst>
            <pc:docMk/>
            <pc:sldMk cId="2519464740" sldId="266"/>
            <ac:spMk id="44" creationId="{517C4923-C5E1-86BE-E26E-999BC657AAA7}"/>
          </ac:spMkLst>
        </pc:spChg>
        <pc:spChg chg="add mod">
          <ac:chgData name="Chandan Parab" userId="c0d0346c-212b-4b92-bbcb-13ed90fb4d58" providerId="ADAL" clId="{C07452F4-F704-4F1F-BDA5-EDE039FC6E40}" dt="2024-03-09T07:08:32.392" v="7327" actId="571"/>
          <ac:spMkLst>
            <pc:docMk/>
            <pc:sldMk cId="2519464740" sldId="266"/>
            <ac:spMk id="45" creationId="{00C4006F-CE69-1954-ADDE-C5414957816E}"/>
          </ac:spMkLst>
        </pc:spChg>
        <pc:spChg chg="add mod ord topLvl">
          <ac:chgData name="Chandan Parab" userId="c0d0346c-212b-4b92-bbcb-13ed90fb4d58" providerId="ADAL" clId="{C07452F4-F704-4F1F-BDA5-EDE039FC6E40}" dt="2024-03-09T08:09:37.252" v="7691" actId="164"/>
          <ac:spMkLst>
            <pc:docMk/>
            <pc:sldMk cId="2519464740" sldId="266"/>
            <ac:spMk id="46" creationId="{9525DEF5-A457-745D-EFD2-F1A34A9FEA89}"/>
          </ac:spMkLst>
        </pc:spChg>
        <pc:spChg chg="del mod topLvl">
          <ac:chgData name="Chandan Parab" userId="c0d0346c-212b-4b92-bbcb-13ed90fb4d58" providerId="ADAL" clId="{C07452F4-F704-4F1F-BDA5-EDE039FC6E40}" dt="2024-03-09T07:56:40.368" v="7587" actId="478"/>
          <ac:spMkLst>
            <pc:docMk/>
            <pc:sldMk cId="2519464740" sldId="266"/>
            <ac:spMk id="48" creationId="{D4C6B300-ED47-DFC2-1C00-8574C33D6789}"/>
          </ac:spMkLst>
        </pc:spChg>
        <pc:spChg chg="mod ord topLvl">
          <ac:chgData name="Chandan Parab" userId="c0d0346c-212b-4b92-bbcb-13ed90fb4d58" providerId="ADAL" clId="{C07452F4-F704-4F1F-BDA5-EDE039FC6E40}" dt="2024-03-09T08:09:37.252" v="7691" actId="164"/>
          <ac:spMkLst>
            <pc:docMk/>
            <pc:sldMk cId="2519464740" sldId="266"/>
            <ac:spMk id="49" creationId="{A62A07EB-FCEB-E1FE-5954-6C3163EFFBDC}"/>
          </ac:spMkLst>
        </pc:spChg>
        <pc:spChg chg="del mod ord topLvl">
          <ac:chgData name="Chandan Parab" userId="c0d0346c-212b-4b92-bbcb-13ed90fb4d58" providerId="ADAL" clId="{C07452F4-F704-4F1F-BDA5-EDE039FC6E40}" dt="2024-03-09T07:56:40.368" v="7587" actId="478"/>
          <ac:spMkLst>
            <pc:docMk/>
            <pc:sldMk cId="2519464740" sldId="266"/>
            <ac:spMk id="50" creationId="{D78E5748-1C8F-D463-A376-9DA85DC2B66F}"/>
          </ac:spMkLst>
        </pc:spChg>
        <pc:spChg chg="del mod topLvl">
          <ac:chgData name="Chandan Parab" userId="c0d0346c-212b-4b92-bbcb-13ed90fb4d58" providerId="ADAL" clId="{C07452F4-F704-4F1F-BDA5-EDE039FC6E40}" dt="2024-03-09T07:56:40.368" v="7587" actId="478"/>
          <ac:spMkLst>
            <pc:docMk/>
            <pc:sldMk cId="2519464740" sldId="266"/>
            <ac:spMk id="53" creationId="{0B51DB32-5582-8D2D-0DEA-6F54E1AB6E7C}"/>
          </ac:spMkLst>
        </pc:spChg>
        <pc:spChg chg="del mod topLvl">
          <ac:chgData name="Chandan Parab" userId="c0d0346c-212b-4b92-bbcb-13ed90fb4d58" providerId="ADAL" clId="{C07452F4-F704-4F1F-BDA5-EDE039FC6E40}" dt="2024-03-09T07:11:55.868" v="7362" actId="478"/>
          <ac:spMkLst>
            <pc:docMk/>
            <pc:sldMk cId="2519464740" sldId="266"/>
            <ac:spMk id="54" creationId="{B5D32B13-2A1D-0320-8971-C92E2C2E7EF8}"/>
          </ac:spMkLst>
        </pc:spChg>
        <pc:spChg chg="mod">
          <ac:chgData name="Chandan Parab" userId="c0d0346c-212b-4b92-bbcb-13ed90fb4d58" providerId="ADAL" clId="{C07452F4-F704-4F1F-BDA5-EDE039FC6E40}" dt="2024-03-09T08:03:32.967" v="7633" actId="207"/>
          <ac:spMkLst>
            <pc:docMk/>
            <pc:sldMk cId="2519464740" sldId="266"/>
            <ac:spMk id="55" creationId="{2070F1CB-F70D-007F-FBAE-933BDCD42D08}"/>
          </ac:spMkLst>
        </pc:spChg>
        <pc:spChg chg="mod">
          <ac:chgData name="Chandan Parab" userId="c0d0346c-212b-4b92-bbcb-13ed90fb4d58" providerId="ADAL" clId="{C07452F4-F704-4F1F-BDA5-EDE039FC6E40}" dt="2024-03-09T08:03:32.967" v="7633" actId="207"/>
          <ac:spMkLst>
            <pc:docMk/>
            <pc:sldMk cId="2519464740" sldId="266"/>
            <ac:spMk id="56" creationId="{7E92AC80-CB66-6EE4-99E6-6F445E2A3D41}"/>
          </ac:spMkLst>
        </pc:spChg>
        <pc:spChg chg="add del mod">
          <ac:chgData name="Chandan Parab" userId="c0d0346c-212b-4b92-bbcb-13ed90fb4d58" providerId="ADAL" clId="{C07452F4-F704-4F1F-BDA5-EDE039FC6E40}" dt="2024-03-09T07:14:02.135" v="7387" actId="478"/>
          <ac:spMkLst>
            <pc:docMk/>
            <pc:sldMk cId="2519464740" sldId="266"/>
            <ac:spMk id="57" creationId="{F641B0FC-2342-CDF8-20A3-A85F7D7CAF30}"/>
          </ac:spMkLst>
        </pc:spChg>
        <pc:spChg chg="add mod topLvl">
          <ac:chgData name="Chandan Parab" userId="c0d0346c-212b-4b92-bbcb-13ed90fb4d58" providerId="ADAL" clId="{C07452F4-F704-4F1F-BDA5-EDE039FC6E40}" dt="2024-03-09T08:09:37.252" v="7691" actId="164"/>
          <ac:spMkLst>
            <pc:docMk/>
            <pc:sldMk cId="2519464740" sldId="266"/>
            <ac:spMk id="58" creationId="{1A7C23FB-9DD0-506B-D1D1-C99EC69230BF}"/>
          </ac:spMkLst>
        </pc:spChg>
        <pc:spChg chg="mod">
          <ac:chgData name="Chandan Parab" userId="c0d0346c-212b-4b92-bbcb-13ed90fb4d58" providerId="ADAL" clId="{C07452F4-F704-4F1F-BDA5-EDE039FC6E40}" dt="2024-03-09T07:57:18.866" v="7591"/>
          <ac:spMkLst>
            <pc:docMk/>
            <pc:sldMk cId="2519464740" sldId="266"/>
            <ac:spMk id="61" creationId="{5602C6C5-1C08-E45D-8292-E36A2ABABD07}"/>
          </ac:spMkLst>
        </pc:spChg>
        <pc:spChg chg="mod">
          <ac:chgData name="Chandan Parab" userId="c0d0346c-212b-4b92-bbcb-13ed90fb4d58" providerId="ADAL" clId="{C07452F4-F704-4F1F-BDA5-EDE039FC6E40}" dt="2024-03-09T07:57:18.866" v="7591"/>
          <ac:spMkLst>
            <pc:docMk/>
            <pc:sldMk cId="2519464740" sldId="266"/>
            <ac:spMk id="64" creationId="{1FD7013D-A352-4F19-48E9-FCD9404F3D6A}"/>
          </ac:spMkLst>
        </pc:spChg>
        <pc:spChg chg="mod">
          <ac:chgData name="Chandan Parab" userId="c0d0346c-212b-4b92-bbcb-13ed90fb4d58" providerId="ADAL" clId="{C07452F4-F704-4F1F-BDA5-EDE039FC6E40}" dt="2024-03-09T07:57:18.866" v="7591"/>
          <ac:spMkLst>
            <pc:docMk/>
            <pc:sldMk cId="2519464740" sldId="266"/>
            <ac:spMk id="65" creationId="{A2D29B3F-1275-067E-8F93-C6AD0557A0F0}"/>
          </ac:spMkLst>
        </pc:spChg>
        <pc:spChg chg="mod">
          <ac:chgData name="Chandan Parab" userId="c0d0346c-212b-4b92-bbcb-13ed90fb4d58" providerId="ADAL" clId="{C07452F4-F704-4F1F-BDA5-EDE039FC6E40}" dt="2024-03-09T07:57:18.866" v="7591"/>
          <ac:spMkLst>
            <pc:docMk/>
            <pc:sldMk cId="2519464740" sldId="266"/>
            <ac:spMk id="66" creationId="{282F6FEF-5320-D7C0-1D1D-5A1B7D3A7C0A}"/>
          </ac:spMkLst>
        </pc:spChg>
        <pc:spChg chg="mod">
          <ac:chgData name="Chandan Parab" userId="c0d0346c-212b-4b92-bbcb-13ed90fb4d58" providerId="ADAL" clId="{C07452F4-F704-4F1F-BDA5-EDE039FC6E40}" dt="2024-03-09T07:57:18.866" v="7591"/>
          <ac:spMkLst>
            <pc:docMk/>
            <pc:sldMk cId="2519464740" sldId="266"/>
            <ac:spMk id="67" creationId="{1EB08708-4FE5-1203-FAA2-A91DC9032C03}"/>
          </ac:spMkLst>
        </pc:spChg>
        <pc:spChg chg="mod topLvl">
          <ac:chgData name="Chandan Parab" userId="c0d0346c-212b-4b92-bbcb-13ed90fb4d58" providerId="ADAL" clId="{C07452F4-F704-4F1F-BDA5-EDE039FC6E40}" dt="2024-03-09T08:09:07.478" v="7688" actId="164"/>
          <ac:spMkLst>
            <pc:docMk/>
            <pc:sldMk cId="2519464740" sldId="266"/>
            <ac:spMk id="69" creationId="{DA2C98D8-063D-0E03-7BB3-CBBE4B787FEB}"/>
          </ac:spMkLst>
        </pc:spChg>
        <pc:spChg chg="mod topLvl">
          <ac:chgData name="Chandan Parab" userId="c0d0346c-212b-4b92-bbcb-13ed90fb4d58" providerId="ADAL" clId="{C07452F4-F704-4F1F-BDA5-EDE039FC6E40}" dt="2024-03-09T08:09:07.478" v="7688" actId="164"/>
          <ac:spMkLst>
            <pc:docMk/>
            <pc:sldMk cId="2519464740" sldId="266"/>
            <ac:spMk id="72" creationId="{3DEEE691-4A9B-9696-39C7-BBD19F17678E}"/>
          </ac:spMkLst>
        </pc:spChg>
        <pc:spChg chg="mod topLvl">
          <ac:chgData name="Chandan Parab" userId="c0d0346c-212b-4b92-bbcb-13ed90fb4d58" providerId="ADAL" clId="{C07452F4-F704-4F1F-BDA5-EDE039FC6E40}" dt="2024-03-09T08:09:07.478" v="7688" actId="164"/>
          <ac:spMkLst>
            <pc:docMk/>
            <pc:sldMk cId="2519464740" sldId="266"/>
            <ac:spMk id="73" creationId="{771BE03F-FCB2-E4F0-716D-3150F0C9A804}"/>
          </ac:spMkLst>
        </pc:spChg>
        <pc:spChg chg="mod">
          <ac:chgData name="Chandan Parab" userId="c0d0346c-212b-4b92-bbcb-13ed90fb4d58" providerId="ADAL" clId="{C07452F4-F704-4F1F-BDA5-EDE039FC6E40}" dt="2024-03-09T08:03:56.131" v="7635" actId="165"/>
          <ac:spMkLst>
            <pc:docMk/>
            <pc:sldMk cId="2519464740" sldId="266"/>
            <ac:spMk id="74" creationId="{3B76B65A-8AE9-FB0A-F8DC-919628F74877}"/>
          </ac:spMkLst>
        </pc:spChg>
        <pc:spChg chg="mod">
          <ac:chgData name="Chandan Parab" userId="c0d0346c-212b-4b92-bbcb-13ed90fb4d58" providerId="ADAL" clId="{C07452F4-F704-4F1F-BDA5-EDE039FC6E40}" dt="2024-03-09T08:03:56.131" v="7635" actId="165"/>
          <ac:spMkLst>
            <pc:docMk/>
            <pc:sldMk cId="2519464740" sldId="266"/>
            <ac:spMk id="75" creationId="{4D1695CC-A813-6FA7-D0CD-7BCC409CB738}"/>
          </ac:spMkLst>
        </pc:spChg>
        <pc:spChg chg="mod topLvl">
          <ac:chgData name="Chandan Parab" userId="c0d0346c-212b-4b92-bbcb-13ed90fb4d58" providerId="ADAL" clId="{C07452F4-F704-4F1F-BDA5-EDE039FC6E40}" dt="2024-03-09T08:08:10.412" v="7681" actId="164"/>
          <ac:spMkLst>
            <pc:docMk/>
            <pc:sldMk cId="2519464740" sldId="266"/>
            <ac:spMk id="77" creationId="{E4D61223-B087-B807-B467-D6C4F5D9D3B9}"/>
          </ac:spMkLst>
        </pc:spChg>
        <pc:spChg chg="mod topLvl">
          <ac:chgData name="Chandan Parab" userId="c0d0346c-212b-4b92-bbcb-13ed90fb4d58" providerId="ADAL" clId="{C07452F4-F704-4F1F-BDA5-EDE039FC6E40}" dt="2024-03-09T08:08:10.412" v="7681" actId="164"/>
          <ac:spMkLst>
            <pc:docMk/>
            <pc:sldMk cId="2519464740" sldId="266"/>
            <ac:spMk id="80" creationId="{8FBB5F14-F787-B4E6-80D3-8941473613B8}"/>
          </ac:spMkLst>
        </pc:spChg>
        <pc:spChg chg="mod topLvl">
          <ac:chgData name="Chandan Parab" userId="c0d0346c-212b-4b92-bbcb-13ed90fb4d58" providerId="ADAL" clId="{C07452F4-F704-4F1F-BDA5-EDE039FC6E40}" dt="2024-03-09T08:08:10.412" v="7681" actId="164"/>
          <ac:spMkLst>
            <pc:docMk/>
            <pc:sldMk cId="2519464740" sldId="266"/>
            <ac:spMk id="81" creationId="{BE592FA1-3670-EF61-15CB-63B8B5C738E1}"/>
          </ac:spMkLst>
        </pc:spChg>
        <pc:spChg chg="mod">
          <ac:chgData name="Chandan Parab" userId="c0d0346c-212b-4b92-bbcb-13ed90fb4d58" providerId="ADAL" clId="{C07452F4-F704-4F1F-BDA5-EDE039FC6E40}" dt="2024-03-09T08:03:04.219" v="7629" actId="207"/>
          <ac:spMkLst>
            <pc:docMk/>
            <pc:sldMk cId="2519464740" sldId="266"/>
            <ac:spMk id="82" creationId="{8C536D2F-C63C-67D4-77AA-02C0954CBFD8}"/>
          </ac:spMkLst>
        </pc:spChg>
        <pc:spChg chg="mod">
          <ac:chgData name="Chandan Parab" userId="c0d0346c-212b-4b92-bbcb-13ed90fb4d58" providerId="ADAL" clId="{C07452F4-F704-4F1F-BDA5-EDE039FC6E40}" dt="2024-03-09T08:03:04.219" v="7629" actId="207"/>
          <ac:spMkLst>
            <pc:docMk/>
            <pc:sldMk cId="2519464740" sldId="266"/>
            <ac:spMk id="83" creationId="{AED2715E-69A0-0BC0-4704-E89B5CF5BCFD}"/>
          </ac:spMkLst>
        </pc:spChg>
        <pc:spChg chg="mod topLvl">
          <ac:chgData name="Chandan Parab" userId="c0d0346c-212b-4b92-bbcb-13ed90fb4d58" providerId="ADAL" clId="{C07452F4-F704-4F1F-BDA5-EDE039FC6E40}" dt="2024-03-09T08:09:52.444" v="7693" actId="164"/>
          <ac:spMkLst>
            <pc:docMk/>
            <pc:sldMk cId="2519464740" sldId="266"/>
            <ac:spMk id="85" creationId="{25329C83-1C31-B536-575F-A2F03A520BB3}"/>
          </ac:spMkLst>
        </pc:spChg>
        <pc:spChg chg="mod topLvl">
          <ac:chgData name="Chandan Parab" userId="c0d0346c-212b-4b92-bbcb-13ed90fb4d58" providerId="ADAL" clId="{C07452F4-F704-4F1F-BDA5-EDE039FC6E40}" dt="2024-03-09T08:09:52.444" v="7693" actId="164"/>
          <ac:spMkLst>
            <pc:docMk/>
            <pc:sldMk cId="2519464740" sldId="266"/>
            <ac:spMk id="88" creationId="{BEB29506-7B6E-23CA-8FF8-E57625EA8032}"/>
          </ac:spMkLst>
        </pc:spChg>
        <pc:spChg chg="mod topLvl">
          <ac:chgData name="Chandan Parab" userId="c0d0346c-212b-4b92-bbcb-13ed90fb4d58" providerId="ADAL" clId="{C07452F4-F704-4F1F-BDA5-EDE039FC6E40}" dt="2024-03-09T08:09:52.444" v="7693" actId="164"/>
          <ac:spMkLst>
            <pc:docMk/>
            <pc:sldMk cId="2519464740" sldId="266"/>
            <ac:spMk id="89" creationId="{04598BBF-BF87-B18F-222C-318E2C6089BF}"/>
          </ac:spMkLst>
        </pc:spChg>
        <pc:spChg chg="mod">
          <ac:chgData name="Chandan Parab" userId="c0d0346c-212b-4b92-bbcb-13ed90fb4d58" providerId="ADAL" clId="{C07452F4-F704-4F1F-BDA5-EDE039FC6E40}" dt="2024-03-09T08:03:59.934" v="7636" actId="165"/>
          <ac:spMkLst>
            <pc:docMk/>
            <pc:sldMk cId="2519464740" sldId="266"/>
            <ac:spMk id="90" creationId="{8E78DD43-B826-AA1A-6424-D9D657773CE1}"/>
          </ac:spMkLst>
        </pc:spChg>
        <pc:spChg chg="mod">
          <ac:chgData name="Chandan Parab" userId="c0d0346c-212b-4b92-bbcb-13ed90fb4d58" providerId="ADAL" clId="{C07452F4-F704-4F1F-BDA5-EDE039FC6E40}" dt="2024-03-09T08:03:59.934" v="7636" actId="165"/>
          <ac:spMkLst>
            <pc:docMk/>
            <pc:sldMk cId="2519464740" sldId="266"/>
            <ac:spMk id="91" creationId="{710240FA-AA45-B88D-6600-8EE7B3EADFD7}"/>
          </ac:spMkLst>
        </pc:spChg>
        <pc:spChg chg="add del mod">
          <ac:chgData name="Chandan Parab" userId="c0d0346c-212b-4b92-bbcb-13ed90fb4d58" providerId="ADAL" clId="{C07452F4-F704-4F1F-BDA5-EDE039FC6E40}" dt="2024-03-09T08:05:31.196" v="7650" actId="478"/>
          <ac:spMkLst>
            <pc:docMk/>
            <pc:sldMk cId="2519464740" sldId="266"/>
            <ac:spMk id="92" creationId="{2D83F4AB-06E9-DC5D-C68D-9343E446A09A}"/>
          </ac:spMkLst>
        </pc:spChg>
        <pc:spChg chg="add del mod">
          <ac:chgData name="Chandan Parab" userId="c0d0346c-212b-4b92-bbcb-13ed90fb4d58" providerId="ADAL" clId="{C07452F4-F704-4F1F-BDA5-EDE039FC6E40}" dt="2024-03-09T08:05:27.852" v="7649"/>
          <ac:spMkLst>
            <pc:docMk/>
            <pc:sldMk cId="2519464740" sldId="266"/>
            <ac:spMk id="93" creationId="{80720C53-8A7C-40B3-EFCF-37290A1F5A86}"/>
          </ac:spMkLst>
        </pc:spChg>
        <pc:spChg chg="add del mod">
          <ac:chgData name="Chandan Parab" userId="c0d0346c-212b-4b92-bbcb-13ed90fb4d58" providerId="ADAL" clId="{C07452F4-F704-4F1F-BDA5-EDE039FC6E40}" dt="2024-03-09T08:05:27.852" v="7649"/>
          <ac:spMkLst>
            <pc:docMk/>
            <pc:sldMk cId="2519464740" sldId="266"/>
            <ac:spMk id="94" creationId="{5645B370-D6BA-9FA0-17A8-B2A9D5CFF212}"/>
          </ac:spMkLst>
        </pc:spChg>
        <pc:spChg chg="mod ord">
          <ac:chgData name="Chandan Parab" userId="c0d0346c-212b-4b92-bbcb-13ed90fb4d58" providerId="ADAL" clId="{C07452F4-F704-4F1F-BDA5-EDE039FC6E40}" dt="2024-03-09T08:14:13.770" v="7771" actId="171"/>
          <ac:spMkLst>
            <pc:docMk/>
            <pc:sldMk cId="2519464740" sldId="266"/>
            <ac:spMk id="95" creationId="{6031D7C6-B19D-328C-7380-2F62330A33A2}"/>
          </ac:spMkLst>
        </pc:spChg>
        <pc:spChg chg="add del mod">
          <ac:chgData name="Chandan Parab" userId="c0d0346c-212b-4b92-bbcb-13ed90fb4d58" providerId="ADAL" clId="{C07452F4-F704-4F1F-BDA5-EDE039FC6E40}" dt="2024-03-09T08:11:55.832" v="7716" actId="478"/>
          <ac:spMkLst>
            <pc:docMk/>
            <pc:sldMk cId="2519464740" sldId="266"/>
            <ac:spMk id="108" creationId="{E65F054F-B3BA-94D1-5194-E5524813E376}"/>
          </ac:spMkLst>
        </pc:spChg>
        <pc:spChg chg="add del mod ord">
          <ac:chgData name="Chandan Parab" userId="c0d0346c-212b-4b92-bbcb-13ed90fb4d58" providerId="ADAL" clId="{C07452F4-F704-4F1F-BDA5-EDE039FC6E40}" dt="2024-03-09T08:12:27.136" v="7724"/>
          <ac:spMkLst>
            <pc:docMk/>
            <pc:sldMk cId="2519464740" sldId="266"/>
            <ac:spMk id="109" creationId="{55985120-5731-21A4-D482-318E611DAD0F}"/>
          </ac:spMkLst>
        </pc:spChg>
        <pc:spChg chg="add del mod">
          <ac:chgData name="Chandan Parab" userId="c0d0346c-212b-4b92-bbcb-13ed90fb4d58" providerId="ADAL" clId="{C07452F4-F704-4F1F-BDA5-EDE039FC6E40}" dt="2024-03-09T08:12:27.136" v="7724"/>
          <ac:spMkLst>
            <pc:docMk/>
            <pc:sldMk cId="2519464740" sldId="266"/>
            <ac:spMk id="110" creationId="{7D619A8E-DE5E-E52A-5037-DAA87BC5B51B}"/>
          </ac:spMkLst>
        </pc:spChg>
        <pc:spChg chg="del mod">
          <ac:chgData name="Chandan Parab" userId="c0d0346c-212b-4b92-bbcb-13ed90fb4d58" providerId="ADAL" clId="{C07452F4-F704-4F1F-BDA5-EDE039FC6E40}" dt="2024-03-09T08:12:56.321" v="7730" actId="478"/>
          <ac:spMkLst>
            <pc:docMk/>
            <pc:sldMk cId="2519464740" sldId="266"/>
            <ac:spMk id="111" creationId="{07410F1B-7C4A-9173-2377-F552D75CC8A1}"/>
          </ac:spMkLst>
        </pc:spChg>
        <pc:spChg chg="add mod ord">
          <ac:chgData name="Chandan Parab" userId="c0d0346c-212b-4b92-bbcb-13ed90fb4d58" providerId="ADAL" clId="{C07452F4-F704-4F1F-BDA5-EDE039FC6E40}" dt="2024-03-09T08:14:21.223" v="7787" actId="167"/>
          <ac:spMkLst>
            <pc:docMk/>
            <pc:sldMk cId="2519464740" sldId="266"/>
            <ac:spMk id="112" creationId="{7754B46A-CE8F-0E55-28BE-CD3360BE3FE7}"/>
          </ac:spMkLst>
        </pc:spChg>
        <pc:grpChg chg="add mod">
          <ac:chgData name="Chandan Parab" userId="c0d0346c-212b-4b92-bbcb-13ed90fb4d58" providerId="ADAL" clId="{C07452F4-F704-4F1F-BDA5-EDE039FC6E40}" dt="2024-03-09T06:49:52.590" v="6875" actId="164"/>
          <ac:grpSpMkLst>
            <pc:docMk/>
            <pc:sldMk cId="2519464740" sldId="266"/>
            <ac:grpSpMk id="5" creationId="{99308072-C20A-4AFE-E67A-B7117E7EA803}"/>
          </ac:grpSpMkLst>
        </pc:grpChg>
        <pc:grpChg chg="add del mod topLvl">
          <ac:chgData name="Chandan Parab" userId="c0d0346c-212b-4b92-bbcb-13ed90fb4d58" providerId="ADAL" clId="{C07452F4-F704-4F1F-BDA5-EDE039FC6E40}" dt="2024-03-09T07:09:27.819" v="7335" actId="478"/>
          <ac:grpSpMkLst>
            <pc:docMk/>
            <pc:sldMk cId="2519464740" sldId="266"/>
            <ac:grpSpMk id="6" creationId="{199625B1-BBBE-5C18-7947-BA528631470A}"/>
          </ac:grpSpMkLst>
        </pc:grpChg>
        <pc:grpChg chg="add del mod">
          <ac:chgData name="Chandan Parab" userId="c0d0346c-212b-4b92-bbcb-13ed90fb4d58" providerId="ADAL" clId="{C07452F4-F704-4F1F-BDA5-EDE039FC6E40}" dt="2024-03-09T06:58:22.304" v="7134" actId="165"/>
          <ac:grpSpMkLst>
            <pc:docMk/>
            <pc:sldMk cId="2519464740" sldId="266"/>
            <ac:grpSpMk id="8" creationId="{384D36C9-A2A2-2FB7-B22A-DDBA562AF61E}"/>
          </ac:grpSpMkLst>
        </pc:grpChg>
        <pc:grpChg chg="add del mod">
          <ac:chgData name="Chandan Parab" userId="c0d0346c-212b-4b92-bbcb-13ed90fb4d58" providerId="ADAL" clId="{C07452F4-F704-4F1F-BDA5-EDE039FC6E40}" dt="2024-03-09T06:58:33.634" v="7136" actId="165"/>
          <ac:grpSpMkLst>
            <pc:docMk/>
            <pc:sldMk cId="2519464740" sldId="266"/>
            <ac:grpSpMk id="9" creationId="{285A9B67-DF82-27F2-A107-1B01C368A5DD}"/>
          </ac:grpSpMkLst>
        </pc:grpChg>
        <pc:grpChg chg="del mod topLvl">
          <ac:chgData name="Chandan Parab" userId="c0d0346c-212b-4b92-bbcb-13ed90fb4d58" providerId="ADAL" clId="{C07452F4-F704-4F1F-BDA5-EDE039FC6E40}" dt="2024-03-09T07:09:27.819" v="7335" actId="478"/>
          <ac:grpSpMkLst>
            <pc:docMk/>
            <pc:sldMk cId="2519464740" sldId="266"/>
            <ac:grpSpMk id="10" creationId="{968201F4-56F4-8635-1271-32D0A85C13F6}"/>
          </ac:grpSpMkLst>
        </pc:grpChg>
        <pc:grpChg chg="add del mod">
          <ac:chgData name="Chandan Parab" userId="c0d0346c-212b-4b92-bbcb-13ed90fb4d58" providerId="ADAL" clId="{C07452F4-F704-4F1F-BDA5-EDE039FC6E40}" dt="2024-03-09T06:54:00.187" v="7010" actId="165"/>
          <ac:grpSpMkLst>
            <pc:docMk/>
            <pc:sldMk cId="2519464740" sldId="266"/>
            <ac:grpSpMk id="15" creationId="{3B756D83-2AD0-B789-52A2-8EAB1D3E35BA}"/>
          </ac:grpSpMkLst>
        </pc:grpChg>
        <pc:grpChg chg="del mod topLvl">
          <ac:chgData name="Chandan Parab" userId="c0d0346c-212b-4b92-bbcb-13ed90fb4d58" providerId="ADAL" clId="{C07452F4-F704-4F1F-BDA5-EDE039FC6E40}" dt="2024-03-09T07:00:25.112" v="7163" actId="478"/>
          <ac:grpSpMkLst>
            <pc:docMk/>
            <pc:sldMk cId="2519464740" sldId="266"/>
            <ac:grpSpMk id="16" creationId="{ED1C9EAC-7AD7-C0DA-F809-B4BAD911DF7D}"/>
          </ac:grpSpMkLst>
        </pc:grpChg>
        <pc:grpChg chg="add del mod">
          <ac:chgData name="Chandan Parab" userId="c0d0346c-212b-4b92-bbcb-13ed90fb4d58" providerId="ADAL" clId="{C07452F4-F704-4F1F-BDA5-EDE039FC6E40}" dt="2024-03-09T06:55:12.028" v="7047" actId="165"/>
          <ac:grpSpMkLst>
            <pc:docMk/>
            <pc:sldMk cId="2519464740" sldId="266"/>
            <ac:grpSpMk id="21" creationId="{54750657-CB7D-4590-5982-3DAD4BED4AF8}"/>
          </ac:grpSpMkLst>
        </pc:grpChg>
        <pc:grpChg chg="del mod topLvl">
          <ac:chgData name="Chandan Parab" userId="c0d0346c-212b-4b92-bbcb-13ed90fb4d58" providerId="ADAL" clId="{C07452F4-F704-4F1F-BDA5-EDE039FC6E40}" dt="2024-03-09T06:56:10.651" v="7075" actId="165"/>
          <ac:grpSpMkLst>
            <pc:docMk/>
            <pc:sldMk cId="2519464740" sldId="266"/>
            <ac:grpSpMk id="22" creationId="{41FC894A-7869-C5C7-E74A-F1E553747E1D}"/>
          </ac:grpSpMkLst>
        </pc:grpChg>
        <pc:grpChg chg="add del mod">
          <ac:chgData name="Chandan Parab" userId="c0d0346c-212b-4b92-bbcb-13ed90fb4d58" providerId="ADAL" clId="{C07452F4-F704-4F1F-BDA5-EDE039FC6E40}" dt="2024-03-09T07:11:51.154" v="7361" actId="165"/>
          <ac:grpSpMkLst>
            <pc:docMk/>
            <pc:sldMk cId="2519464740" sldId="266"/>
            <ac:grpSpMk id="47" creationId="{4ED47B28-F884-0771-A6BE-6E4C66F4A406}"/>
          </ac:grpSpMkLst>
        </pc:grpChg>
        <pc:grpChg chg="mod ord topLvl">
          <ac:chgData name="Chandan Parab" userId="c0d0346c-212b-4b92-bbcb-13ed90fb4d58" providerId="ADAL" clId="{C07452F4-F704-4F1F-BDA5-EDE039FC6E40}" dt="2024-03-09T08:09:37.252" v="7691" actId="164"/>
          <ac:grpSpMkLst>
            <pc:docMk/>
            <pc:sldMk cId="2519464740" sldId="266"/>
            <ac:grpSpMk id="52" creationId="{A52DF995-A8E0-9763-C9BB-BF28A9B02305}"/>
          </ac:grpSpMkLst>
        </pc:grpChg>
        <pc:grpChg chg="add del mod">
          <ac:chgData name="Chandan Parab" userId="c0d0346c-212b-4b92-bbcb-13ed90fb4d58" providerId="ADAL" clId="{C07452F4-F704-4F1F-BDA5-EDE039FC6E40}" dt="2024-03-09T08:03:19.355" v="7630" actId="165"/>
          <ac:grpSpMkLst>
            <pc:docMk/>
            <pc:sldMk cId="2519464740" sldId="266"/>
            <ac:grpSpMk id="59" creationId="{5C37E2D3-A597-7E29-456F-30AA7733BB63}"/>
          </ac:grpSpMkLst>
        </pc:grpChg>
        <pc:grpChg chg="add mod">
          <ac:chgData name="Chandan Parab" userId="c0d0346c-212b-4b92-bbcb-13ed90fb4d58" providerId="ADAL" clId="{C07452F4-F704-4F1F-BDA5-EDE039FC6E40}" dt="2024-03-09T07:57:18.866" v="7591"/>
          <ac:grpSpMkLst>
            <pc:docMk/>
            <pc:sldMk cId="2519464740" sldId="266"/>
            <ac:grpSpMk id="60" creationId="{9613BC87-B3A4-80F1-CC30-487FBCD6CDCE}"/>
          </ac:grpSpMkLst>
        </pc:grpChg>
        <pc:grpChg chg="mod">
          <ac:chgData name="Chandan Parab" userId="c0d0346c-212b-4b92-bbcb-13ed90fb4d58" providerId="ADAL" clId="{C07452F4-F704-4F1F-BDA5-EDE039FC6E40}" dt="2024-03-09T07:57:18.866" v="7591"/>
          <ac:grpSpMkLst>
            <pc:docMk/>
            <pc:sldMk cId="2519464740" sldId="266"/>
            <ac:grpSpMk id="62" creationId="{143C755D-997B-61F8-EC8C-075AA987D118}"/>
          </ac:grpSpMkLst>
        </pc:grpChg>
        <pc:grpChg chg="add del mod">
          <ac:chgData name="Chandan Parab" userId="c0d0346c-212b-4b92-bbcb-13ed90fb4d58" providerId="ADAL" clId="{C07452F4-F704-4F1F-BDA5-EDE039FC6E40}" dt="2024-03-09T08:03:56.131" v="7635" actId="165"/>
          <ac:grpSpMkLst>
            <pc:docMk/>
            <pc:sldMk cId="2519464740" sldId="266"/>
            <ac:grpSpMk id="68" creationId="{305EBC78-31C8-CB93-35FC-7E01CE296F52}"/>
          </ac:grpSpMkLst>
        </pc:grpChg>
        <pc:grpChg chg="mod topLvl">
          <ac:chgData name="Chandan Parab" userId="c0d0346c-212b-4b92-bbcb-13ed90fb4d58" providerId="ADAL" clId="{C07452F4-F704-4F1F-BDA5-EDE039FC6E40}" dt="2024-03-09T08:09:07.478" v="7688" actId="164"/>
          <ac:grpSpMkLst>
            <pc:docMk/>
            <pc:sldMk cId="2519464740" sldId="266"/>
            <ac:grpSpMk id="70" creationId="{202C1528-F2B9-6BDC-CDFC-A5FF1DAE3FAB}"/>
          </ac:grpSpMkLst>
        </pc:grpChg>
        <pc:grpChg chg="add del mod">
          <ac:chgData name="Chandan Parab" userId="c0d0346c-212b-4b92-bbcb-13ed90fb4d58" providerId="ADAL" clId="{C07452F4-F704-4F1F-BDA5-EDE039FC6E40}" dt="2024-03-09T08:02:41.060" v="7626" actId="165"/>
          <ac:grpSpMkLst>
            <pc:docMk/>
            <pc:sldMk cId="2519464740" sldId="266"/>
            <ac:grpSpMk id="76" creationId="{0D40C8A4-C820-9D05-685A-E2DB7348F9ED}"/>
          </ac:grpSpMkLst>
        </pc:grpChg>
        <pc:grpChg chg="mod topLvl">
          <ac:chgData name="Chandan Parab" userId="c0d0346c-212b-4b92-bbcb-13ed90fb4d58" providerId="ADAL" clId="{C07452F4-F704-4F1F-BDA5-EDE039FC6E40}" dt="2024-03-09T08:08:10.412" v="7681" actId="164"/>
          <ac:grpSpMkLst>
            <pc:docMk/>
            <pc:sldMk cId="2519464740" sldId="266"/>
            <ac:grpSpMk id="78" creationId="{5296997D-6F1C-A2F2-F802-22AB9498DECE}"/>
          </ac:grpSpMkLst>
        </pc:grpChg>
        <pc:grpChg chg="add del mod">
          <ac:chgData name="Chandan Parab" userId="c0d0346c-212b-4b92-bbcb-13ed90fb4d58" providerId="ADAL" clId="{C07452F4-F704-4F1F-BDA5-EDE039FC6E40}" dt="2024-03-09T08:03:59.934" v="7636" actId="165"/>
          <ac:grpSpMkLst>
            <pc:docMk/>
            <pc:sldMk cId="2519464740" sldId="266"/>
            <ac:grpSpMk id="84" creationId="{9223FCC7-8D4F-751B-20C1-5467F5D8EC04}"/>
          </ac:grpSpMkLst>
        </pc:grpChg>
        <pc:grpChg chg="mod topLvl">
          <ac:chgData name="Chandan Parab" userId="c0d0346c-212b-4b92-bbcb-13ed90fb4d58" providerId="ADAL" clId="{C07452F4-F704-4F1F-BDA5-EDE039FC6E40}" dt="2024-03-09T08:09:52.444" v="7693" actId="164"/>
          <ac:grpSpMkLst>
            <pc:docMk/>
            <pc:sldMk cId="2519464740" sldId="266"/>
            <ac:grpSpMk id="86" creationId="{5941302A-2FDA-AE30-B799-C3E4026B3EF0}"/>
          </ac:grpSpMkLst>
        </pc:grpChg>
        <pc:grpChg chg="add mod">
          <ac:chgData name="Chandan Parab" userId="c0d0346c-212b-4b92-bbcb-13ed90fb4d58" providerId="ADAL" clId="{C07452F4-F704-4F1F-BDA5-EDE039FC6E40}" dt="2024-03-09T10:24:54.570" v="9743" actId="14100"/>
          <ac:grpSpMkLst>
            <pc:docMk/>
            <pc:sldMk cId="2519464740" sldId="266"/>
            <ac:grpSpMk id="104" creationId="{8EFC3B94-EF45-A606-170D-21221A5B5A0B}"/>
          </ac:grpSpMkLst>
        </pc:grpChg>
        <pc:grpChg chg="add mod">
          <ac:chgData name="Chandan Parab" userId="c0d0346c-212b-4b92-bbcb-13ed90fb4d58" providerId="ADAL" clId="{C07452F4-F704-4F1F-BDA5-EDE039FC6E40}" dt="2024-03-09T10:24:54.570" v="9743" actId="14100"/>
          <ac:grpSpMkLst>
            <pc:docMk/>
            <pc:sldMk cId="2519464740" sldId="266"/>
            <ac:grpSpMk id="105" creationId="{2FBA6F10-74A2-E25B-8814-AFC3E0E8762A}"/>
          </ac:grpSpMkLst>
        </pc:grpChg>
        <pc:grpChg chg="add mod">
          <ac:chgData name="Chandan Parab" userId="c0d0346c-212b-4b92-bbcb-13ed90fb4d58" providerId="ADAL" clId="{C07452F4-F704-4F1F-BDA5-EDE039FC6E40}" dt="2024-03-09T10:24:54.570" v="9743" actId="14100"/>
          <ac:grpSpMkLst>
            <pc:docMk/>
            <pc:sldMk cId="2519464740" sldId="266"/>
            <ac:grpSpMk id="106" creationId="{F68FC1F9-546E-2FEF-76D8-EB83AC1236C6}"/>
          </ac:grpSpMkLst>
        </pc:grpChg>
        <pc:grpChg chg="add mod">
          <ac:chgData name="Chandan Parab" userId="c0d0346c-212b-4b92-bbcb-13ed90fb4d58" providerId="ADAL" clId="{C07452F4-F704-4F1F-BDA5-EDE039FC6E40}" dt="2024-03-09T10:24:54.570" v="9743" actId="14100"/>
          <ac:grpSpMkLst>
            <pc:docMk/>
            <pc:sldMk cId="2519464740" sldId="266"/>
            <ac:grpSpMk id="107" creationId="{605C0986-3D90-F270-1DC2-CA239C39DB2A}"/>
          </ac:grpSpMkLst>
        </pc:grpChg>
        <pc:picChg chg="mod ord topLvl">
          <ac:chgData name="Chandan Parab" userId="c0d0346c-212b-4b92-bbcb-13ed90fb4d58" providerId="ADAL" clId="{C07452F4-F704-4F1F-BDA5-EDE039FC6E40}" dt="2024-03-09T08:09:37.252" v="7691" actId="164"/>
          <ac:picMkLst>
            <pc:docMk/>
            <pc:sldMk cId="2519464740" sldId="266"/>
            <ac:picMk id="51" creationId="{03E11ADD-FAB6-4A11-9671-ACA863ABEFBF}"/>
          </ac:picMkLst>
        </pc:picChg>
        <pc:picChg chg="mod">
          <ac:chgData name="Chandan Parab" userId="c0d0346c-212b-4b92-bbcb-13ed90fb4d58" providerId="ADAL" clId="{C07452F4-F704-4F1F-BDA5-EDE039FC6E40}" dt="2024-03-09T07:57:18.866" v="7591"/>
          <ac:picMkLst>
            <pc:docMk/>
            <pc:sldMk cId="2519464740" sldId="266"/>
            <ac:picMk id="63" creationId="{31B377D1-AA21-37FD-F6C4-6D99ACCE733F}"/>
          </ac:picMkLst>
        </pc:picChg>
        <pc:picChg chg="del mod topLvl">
          <ac:chgData name="Chandan Parab" userId="c0d0346c-212b-4b92-bbcb-13ed90fb4d58" providerId="ADAL" clId="{C07452F4-F704-4F1F-BDA5-EDE039FC6E40}" dt="2024-03-09T08:06:56.648" v="7670" actId="478"/>
          <ac:picMkLst>
            <pc:docMk/>
            <pc:sldMk cId="2519464740" sldId="266"/>
            <ac:picMk id="71" creationId="{FB3D50F0-7E18-A547-B710-F80AC36837F0}"/>
          </ac:picMkLst>
        </pc:picChg>
        <pc:picChg chg="del mod topLvl">
          <ac:chgData name="Chandan Parab" userId="c0d0346c-212b-4b92-bbcb-13ed90fb4d58" providerId="ADAL" clId="{C07452F4-F704-4F1F-BDA5-EDE039FC6E40}" dt="2024-03-09T08:06:49.335" v="7668" actId="478"/>
          <ac:picMkLst>
            <pc:docMk/>
            <pc:sldMk cId="2519464740" sldId="266"/>
            <ac:picMk id="79" creationId="{982197D9-DBB2-0599-FC70-756C05707861}"/>
          </ac:picMkLst>
        </pc:picChg>
        <pc:picChg chg="del mod topLvl">
          <ac:chgData name="Chandan Parab" userId="c0d0346c-212b-4b92-bbcb-13ed90fb4d58" providerId="ADAL" clId="{C07452F4-F704-4F1F-BDA5-EDE039FC6E40}" dt="2024-03-09T08:06:28.745" v="7661" actId="478"/>
          <ac:picMkLst>
            <pc:docMk/>
            <pc:sldMk cId="2519464740" sldId="266"/>
            <ac:picMk id="87" creationId="{CB1747AF-1309-00CD-91F1-C84059130AF9}"/>
          </ac:picMkLst>
        </pc:picChg>
        <pc:picChg chg="add del mod">
          <ac:chgData name="Chandan Parab" userId="c0d0346c-212b-4b92-bbcb-13ed90fb4d58" providerId="ADAL" clId="{C07452F4-F704-4F1F-BDA5-EDE039FC6E40}" dt="2024-03-09T08:06:47.728" v="7667" actId="478"/>
          <ac:picMkLst>
            <pc:docMk/>
            <pc:sldMk cId="2519464740" sldId="266"/>
            <ac:picMk id="96" creationId="{22339AB4-76E7-8F18-25BB-37B8432BE9AE}"/>
          </ac:picMkLst>
        </pc:picChg>
        <pc:picChg chg="add mod">
          <ac:chgData name="Chandan Parab" userId="c0d0346c-212b-4b92-bbcb-13ed90fb4d58" providerId="ADAL" clId="{C07452F4-F704-4F1F-BDA5-EDE039FC6E40}" dt="2024-03-09T08:09:07.478" v="7688" actId="164"/>
          <ac:picMkLst>
            <pc:docMk/>
            <pc:sldMk cId="2519464740" sldId="266"/>
            <ac:picMk id="97" creationId="{9B55A509-2A9C-A83A-EBEA-106F15639907}"/>
          </ac:picMkLst>
        </pc:picChg>
        <pc:picChg chg="add mod">
          <ac:chgData name="Chandan Parab" userId="c0d0346c-212b-4b92-bbcb-13ed90fb4d58" providerId="ADAL" clId="{C07452F4-F704-4F1F-BDA5-EDE039FC6E40}" dt="2024-03-09T08:08:10.412" v="7681" actId="164"/>
          <ac:picMkLst>
            <pc:docMk/>
            <pc:sldMk cId="2519464740" sldId="266"/>
            <ac:picMk id="98" creationId="{A1007644-7A29-242E-6A92-49CE98DA1C22}"/>
          </ac:picMkLst>
        </pc:picChg>
        <pc:picChg chg="add mod">
          <ac:chgData name="Chandan Parab" userId="c0d0346c-212b-4b92-bbcb-13ed90fb4d58" providerId="ADAL" clId="{C07452F4-F704-4F1F-BDA5-EDE039FC6E40}" dt="2024-03-09T08:09:52.444" v="7693" actId="164"/>
          <ac:picMkLst>
            <pc:docMk/>
            <pc:sldMk cId="2519464740" sldId="266"/>
            <ac:picMk id="99" creationId="{9B7EC2BE-2C1C-7156-9B2F-416F5790F6DF}"/>
          </ac:picMkLst>
        </pc:picChg>
        <pc:picChg chg="add del mod">
          <ac:chgData name="Chandan Parab" userId="c0d0346c-212b-4b92-bbcb-13ed90fb4d58" providerId="ADAL" clId="{C07452F4-F704-4F1F-BDA5-EDE039FC6E40}" dt="2024-03-09T08:07:41.877" v="7680" actId="478"/>
          <ac:picMkLst>
            <pc:docMk/>
            <pc:sldMk cId="2519464740" sldId="266"/>
            <ac:picMk id="101" creationId="{74B7615E-1DA2-8A97-924D-F7FDAEBB2E41}"/>
          </ac:picMkLst>
        </pc:picChg>
        <pc:picChg chg="add del mod">
          <ac:chgData name="Chandan Parab" userId="c0d0346c-212b-4b92-bbcb-13ed90fb4d58" providerId="ADAL" clId="{C07452F4-F704-4F1F-BDA5-EDE039FC6E40}" dt="2024-03-09T08:07:40.360" v="7679" actId="478"/>
          <ac:picMkLst>
            <pc:docMk/>
            <pc:sldMk cId="2519464740" sldId="266"/>
            <ac:picMk id="103" creationId="{8E7E3E90-515C-E24B-F442-E01D16DE8F8B}"/>
          </ac:picMkLst>
        </pc:picChg>
      </pc:sldChg>
      <pc:sldChg chg="addSp delSp modSp new mod">
        <pc:chgData name="Chandan Parab" userId="c0d0346c-212b-4b92-bbcb-13ed90fb4d58" providerId="ADAL" clId="{C07452F4-F704-4F1F-BDA5-EDE039FC6E40}" dt="2024-03-09T08:35:31.748" v="8122" actId="692"/>
        <pc:sldMkLst>
          <pc:docMk/>
          <pc:sldMk cId="1186360023" sldId="267"/>
        </pc:sldMkLst>
        <pc:spChg chg="add mod">
          <ac:chgData name="Chandan Parab" userId="c0d0346c-212b-4b92-bbcb-13ed90fb4d58" providerId="ADAL" clId="{C07452F4-F704-4F1F-BDA5-EDE039FC6E40}" dt="2024-03-09T08:29:54.289" v="7933" actId="14100"/>
          <ac:spMkLst>
            <pc:docMk/>
            <pc:sldMk cId="1186360023" sldId="267"/>
            <ac:spMk id="2" creationId="{32623020-6984-2112-8DF3-964B81B33A4B}"/>
          </ac:spMkLst>
        </pc:spChg>
        <pc:spChg chg="add mod">
          <ac:chgData name="Chandan Parab" userId="c0d0346c-212b-4b92-bbcb-13ed90fb4d58" providerId="ADAL" clId="{C07452F4-F704-4F1F-BDA5-EDE039FC6E40}" dt="2024-03-09T08:29:34.116" v="7932" actId="207"/>
          <ac:spMkLst>
            <pc:docMk/>
            <pc:sldMk cId="1186360023" sldId="267"/>
            <ac:spMk id="3" creationId="{E7F39CDF-0A96-90D5-2D1C-1E2BE081F988}"/>
          </ac:spMkLst>
        </pc:spChg>
        <pc:spChg chg="add mod ord">
          <ac:chgData name="Chandan Parab" userId="c0d0346c-212b-4b92-bbcb-13ed90fb4d58" providerId="ADAL" clId="{C07452F4-F704-4F1F-BDA5-EDE039FC6E40}" dt="2024-03-09T08:35:14.285" v="8119" actId="166"/>
          <ac:spMkLst>
            <pc:docMk/>
            <pc:sldMk cId="1186360023" sldId="267"/>
            <ac:spMk id="4" creationId="{2AEF1960-8E27-7B95-7275-D063BBB746F9}"/>
          </ac:spMkLst>
        </pc:spChg>
        <pc:spChg chg="add mod">
          <ac:chgData name="Chandan Parab" userId="c0d0346c-212b-4b92-bbcb-13ed90fb4d58" providerId="ADAL" clId="{C07452F4-F704-4F1F-BDA5-EDE039FC6E40}" dt="2024-03-09T08:31:12.831" v="8056" actId="1036"/>
          <ac:spMkLst>
            <pc:docMk/>
            <pc:sldMk cId="1186360023" sldId="267"/>
            <ac:spMk id="5" creationId="{145F6BBE-D3D4-D8E5-A8B1-CB0FCCA87A37}"/>
          </ac:spMkLst>
        </pc:spChg>
        <pc:spChg chg="add mod">
          <ac:chgData name="Chandan Parab" userId="c0d0346c-212b-4b92-bbcb-13ed90fb4d58" providerId="ADAL" clId="{C07452F4-F704-4F1F-BDA5-EDE039FC6E40}" dt="2024-03-09T08:32:19.193" v="8082" actId="207"/>
          <ac:spMkLst>
            <pc:docMk/>
            <pc:sldMk cId="1186360023" sldId="267"/>
            <ac:spMk id="6" creationId="{9947B16B-2CF7-9369-B308-77D61EF4560C}"/>
          </ac:spMkLst>
        </pc:spChg>
        <pc:spChg chg="add mod">
          <ac:chgData name="Chandan Parab" userId="c0d0346c-212b-4b92-bbcb-13ed90fb4d58" providerId="ADAL" clId="{C07452F4-F704-4F1F-BDA5-EDE039FC6E40}" dt="2024-03-09T08:32:14.961" v="8081" actId="207"/>
          <ac:spMkLst>
            <pc:docMk/>
            <pc:sldMk cId="1186360023" sldId="267"/>
            <ac:spMk id="7" creationId="{32C0A24B-C868-2E8C-D795-3D2F79FDF3A5}"/>
          </ac:spMkLst>
        </pc:spChg>
        <pc:spChg chg="add mod">
          <ac:chgData name="Chandan Parab" userId="c0d0346c-212b-4b92-bbcb-13ed90fb4d58" providerId="ADAL" clId="{C07452F4-F704-4F1F-BDA5-EDE039FC6E40}" dt="2024-03-09T08:32:36.420" v="8086" actId="1076"/>
          <ac:spMkLst>
            <pc:docMk/>
            <pc:sldMk cId="1186360023" sldId="267"/>
            <ac:spMk id="8" creationId="{7C100DD1-0216-9FCA-011C-15A6C7FE8206}"/>
          </ac:spMkLst>
        </pc:spChg>
        <pc:spChg chg="add mod">
          <ac:chgData name="Chandan Parab" userId="c0d0346c-212b-4b92-bbcb-13ed90fb4d58" providerId="ADAL" clId="{C07452F4-F704-4F1F-BDA5-EDE039FC6E40}" dt="2024-03-09T08:32:46.234" v="8089" actId="120"/>
          <ac:spMkLst>
            <pc:docMk/>
            <pc:sldMk cId="1186360023" sldId="267"/>
            <ac:spMk id="9" creationId="{785F2C2C-CA07-8A5A-2D89-66954113C5BD}"/>
          </ac:spMkLst>
        </pc:spChg>
        <pc:spChg chg="add del mod">
          <ac:chgData name="Chandan Parab" userId="c0d0346c-212b-4b92-bbcb-13ed90fb4d58" providerId="ADAL" clId="{C07452F4-F704-4F1F-BDA5-EDE039FC6E40}" dt="2024-03-09T08:33:35.045" v="8103" actId="478"/>
          <ac:spMkLst>
            <pc:docMk/>
            <pc:sldMk cId="1186360023" sldId="267"/>
            <ac:spMk id="10" creationId="{1F849613-A755-7500-869D-E0AD844B662F}"/>
          </ac:spMkLst>
        </pc:spChg>
        <pc:picChg chg="add mod ord">
          <ac:chgData name="Chandan Parab" userId="c0d0346c-212b-4b92-bbcb-13ed90fb4d58" providerId="ADAL" clId="{C07452F4-F704-4F1F-BDA5-EDE039FC6E40}" dt="2024-03-09T08:35:14.285" v="8119" actId="166"/>
          <ac:picMkLst>
            <pc:docMk/>
            <pc:sldMk cId="1186360023" sldId="267"/>
            <ac:picMk id="11" creationId="{3EB951A6-C604-F17D-E2DD-02274B707CD9}"/>
          </ac:picMkLst>
        </pc:picChg>
        <pc:cxnChg chg="add mod ord">
          <ac:chgData name="Chandan Parab" userId="c0d0346c-212b-4b92-bbcb-13ed90fb4d58" providerId="ADAL" clId="{C07452F4-F704-4F1F-BDA5-EDE039FC6E40}" dt="2024-03-09T08:35:31.748" v="8122" actId="692"/>
          <ac:cxnSpMkLst>
            <pc:docMk/>
            <pc:sldMk cId="1186360023" sldId="267"/>
            <ac:cxnSpMk id="13" creationId="{1EFA2B78-FD3E-F2AB-B65B-4DCA903018D0}"/>
          </ac:cxnSpMkLst>
        </pc:cxnChg>
      </pc:sldChg>
      <pc:sldChg chg="addSp delSp modSp add mod ord">
        <pc:chgData name="Chandan Parab" userId="c0d0346c-212b-4b92-bbcb-13ed90fb4d58" providerId="ADAL" clId="{C07452F4-F704-4F1F-BDA5-EDE039FC6E40}" dt="2024-03-09T08:54:53.752" v="8379"/>
        <pc:sldMkLst>
          <pc:docMk/>
          <pc:sldMk cId="1209554335" sldId="268"/>
        </pc:sldMkLst>
        <pc:spChg chg="mod">
          <ac:chgData name="Chandan Parab" userId="c0d0346c-212b-4b92-bbcb-13ed90fb4d58" providerId="ADAL" clId="{C07452F4-F704-4F1F-BDA5-EDE039FC6E40}" dt="2024-03-09T08:19:55.132" v="7862" actId="1076"/>
          <ac:spMkLst>
            <pc:docMk/>
            <pc:sldMk cId="1209554335" sldId="268"/>
            <ac:spMk id="2" creationId="{1A37B9A6-1AE5-7821-A887-EEFC328C61AC}"/>
          </ac:spMkLst>
        </pc:spChg>
        <pc:spChg chg="add mod">
          <ac:chgData name="Chandan Parab" userId="c0d0346c-212b-4b92-bbcb-13ed90fb4d58" providerId="ADAL" clId="{C07452F4-F704-4F1F-BDA5-EDE039FC6E40}" dt="2024-03-09T08:26:33.875" v="7911" actId="408"/>
          <ac:spMkLst>
            <pc:docMk/>
            <pc:sldMk cId="1209554335" sldId="268"/>
            <ac:spMk id="3" creationId="{3DF6C86A-E2F1-274F-2D15-396BB896C62B}"/>
          </ac:spMkLst>
        </pc:spChg>
        <pc:spChg chg="add mod">
          <ac:chgData name="Chandan Parab" userId="c0d0346c-212b-4b92-bbcb-13ed90fb4d58" providerId="ADAL" clId="{C07452F4-F704-4F1F-BDA5-EDE039FC6E40}" dt="2024-03-09T08:19:27.508" v="7841" actId="1076"/>
          <ac:spMkLst>
            <pc:docMk/>
            <pc:sldMk cId="1209554335" sldId="268"/>
            <ac:spMk id="7" creationId="{F2E72663-EFD7-A15E-767A-8D2701D65681}"/>
          </ac:spMkLst>
        </pc:spChg>
        <pc:spChg chg="add mod">
          <ac:chgData name="Chandan Parab" userId="c0d0346c-212b-4b92-bbcb-13ed90fb4d58" providerId="ADAL" clId="{C07452F4-F704-4F1F-BDA5-EDE039FC6E40}" dt="2024-03-09T08:27:39.866" v="7915" actId="120"/>
          <ac:spMkLst>
            <pc:docMk/>
            <pc:sldMk cId="1209554335" sldId="268"/>
            <ac:spMk id="9" creationId="{1C5F8EF9-42D9-6955-871A-1C3EF6C58857}"/>
          </ac:spMkLst>
        </pc:spChg>
        <pc:spChg chg="mod">
          <ac:chgData name="Chandan Parab" userId="c0d0346c-212b-4b92-bbcb-13ed90fb4d58" providerId="ADAL" clId="{C07452F4-F704-4F1F-BDA5-EDE039FC6E40}" dt="2024-03-09T08:24:42.456" v="7898" actId="122"/>
          <ac:spMkLst>
            <pc:docMk/>
            <pc:sldMk cId="1209554335" sldId="268"/>
            <ac:spMk id="11" creationId="{A38211B8-375B-2645-A642-F6AA77277702}"/>
          </ac:spMkLst>
        </pc:spChg>
        <pc:spChg chg="mod">
          <ac:chgData name="Chandan Parab" userId="c0d0346c-212b-4b92-bbcb-13ed90fb4d58" providerId="ADAL" clId="{C07452F4-F704-4F1F-BDA5-EDE039FC6E40}" dt="2024-03-09T08:21:11.399" v="7866" actId="165"/>
          <ac:spMkLst>
            <pc:docMk/>
            <pc:sldMk cId="1209554335" sldId="268"/>
            <ac:spMk id="12" creationId="{D48463CE-6FCE-956D-791D-D82E0A49CD2A}"/>
          </ac:spMkLst>
        </pc:spChg>
        <pc:spChg chg="mod">
          <ac:chgData name="Chandan Parab" userId="c0d0346c-212b-4b92-bbcb-13ed90fb4d58" providerId="ADAL" clId="{C07452F4-F704-4F1F-BDA5-EDE039FC6E40}" dt="2024-03-09T08:24:37.643" v="7897" actId="122"/>
          <ac:spMkLst>
            <pc:docMk/>
            <pc:sldMk cId="1209554335" sldId="268"/>
            <ac:spMk id="15" creationId="{B3F9268C-7BDD-E706-FBDF-04CFB7EE7DF7}"/>
          </ac:spMkLst>
        </pc:spChg>
        <pc:spChg chg="mod">
          <ac:chgData name="Chandan Parab" userId="c0d0346c-212b-4b92-bbcb-13ed90fb4d58" providerId="ADAL" clId="{C07452F4-F704-4F1F-BDA5-EDE039FC6E40}" dt="2024-03-09T08:21:11.399" v="7866" actId="165"/>
          <ac:spMkLst>
            <pc:docMk/>
            <pc:sldMk cId="1209554335" sldId="268"/>
            <ac:spMk id="16" creationId="{B899E5E6-E92B-DC3F-520F-E686F7EA368B}"/>
          </ac:spMkLst>
        </pc:spChg>
        <pc:spChg chg="mod">
          <ac:chgData name="Chandan Parab" userId="c0d0346c-212b-4b92-bbcb-13ed90fb4d58" providerId="ADAL" clId="{C07452F4-F704-4F1F-BDA5-EDE039FC6E40}" dt="2024-03-09T08:24:47.354" v="7899" actId="122"/>
          <ac:spMkLst>
            <pc:docMk/>
            <pc:sldMk cId="1209554335" sldId="268"/>
            <ac:spMk id="18" creationId="{6CB32C63-522D-6CA8-E8CF-E035E47A13FA}"/>
          </ac:spMkLst>
        </pc:spChg>
        <pc:spChg chg="mod">
          <ac:chgData name="Chandan Parab" userId="c0d0346c-212b-4b92-bbcb-13ed90fb4d58" providerId="ADAL" clId="{C07452F4-F704-4F1F-BDA5-EDE039FC6E40}" dt="2024-03-09T08:21:11.399" v="7866" actId="165"/>
          <ac:spMkLst>
            <pc:docMk/>
            <pc:sldMk cId="1209554335" sldId="268"/>
            <ac:spMk id="19" creationId="{A2AB29D3-9F05-A334-0A2A-9EEEA51E37DD}"/>
          </ac:spMkLst>
        </pc:spChg>
        <pc:spChg chg="mod topLvl">
          <ac:chgData name="Chandan Parab" userId="c0d0346c-212b-4b92-bbcb-13ed90fb4d58" providerId="ADAL" clId="{C07452F4-F704-4F1F-BDA5-EDE039FC6E40}" dt="2024-03-09T08:27:04.805" v="7913" actId="164"/>
          <ac:spMkLst>
            <pc:docMk/>
            <pc:sldMk cId="1209554335" sldId="268"/>
            <ac:spMk id="21" creationId="{2F10E1A9-398C-0F9C-3F6B-42A0054EDAE2}"/>
          </ac:spMkLst>
        </pc:spChg>
        <pc:spChg chg="mod topLvl">
          <ac:chgData name="Chandan Parab" userId="c0d0346c-212b-4b92-bbcb-13ed90fb4d58" providerId="ADAL" clId="{C07452F4-F704-4F1F-BDA5-EDE039FC6E40}" dt="2024-03-09T08:27:04.805" v="7913" actId="164"/>
          <ac:spMkLst>
            <pc:docMk/>
            <pc:sldMk cId="1209554335" sldId="268"/>
            <ac:spMk id="22" creationId="{D1BFF30B-FD3D-640C-8929-24521E760772}"/>
          </ac:spMkLst>
        </pc:spChg>
        <pc:spChg chg="del">
          <ac:chgData name="Chandan Parab" userId="c0d0346c-212b-4b92-bbcb-13ed90fb4d58" providerId="ADAL" clId="{C07452F4-F704-4F1F-BDA5-EDE039FC6E40}" dt="2024-03-09T08:16:33.072" v="7794" actId="478"/>
          <ac:spMkLst>
            <pc:docMk/>
            <pc:sldMk cId="1209554335" sldId="268"/>
            <ac:spMk id="23" creationId="{49979F1D-2CD7-75DB-7F9C-9AA2124C2A52}"/>
          </ac:spMkLst>
        </pc:spChg>
        <pc:spChg chg="add mod">
          <ac:chgData name="Chandan Parab" userId="c0d0346c-212b-4b92-bbcb-13ed90fb4d58" providerId="ADAL" clId="{C07452F4-F704-4F1F-BDA5-EDE039FC6E40}" dt="2024-03-09T08:26:26.044" v="7910" actId="571"/>
          <ac:spMkLst>
            <pc:docMk/>
            <pc:sldMk cId="1209554335" sldId="268"/>
            <ac:spMk id="24" creationId="{B1CA6833-0456-C433-B0FB-8612A63737F1}"/>
          </ac:spMkLst>
        </pc:spChg>
        <pc:spChg chg="mod">
          <ac:chgData name="Chandan Parab" userId="c0d0346c-212b-4b92-bbcb-13ed90fb4d58" providerId="ADAL" clId="{C07452F4-F704-4F1F-BDA5-EDE039FC6E40}" dt="2024-03-09T08:26:26.044" v="7910" actId="571"/>
          <ac:spMkLst>
            <pc:docMk/>
            <pc:sldMk cId="1209554335" sldId="268"/>
            <ac:spMk id="26" creationId="{9176AE60-1BCE-17F3-8AD3-AA9BE8A9C8C6}"/>
          </ac:spMkLst>
        </pc:spChg>
        <pc:spChg chg="del mod">
          <ac:chgData name="Chandan Parab" userId="c0d0346c-212b-4b92-bbcb-13ed90fb4d58" providerId="ADAL" clId="{C07452F4-F704-4F1F-BDA5-EDE039FC6E40}" dt="2024-03-09T08:16:30.182" v="7793" actId="478"/>
          <ac:spMkLst>
            <pc:docMk/>
            <pc:sldMk cId="1209554335" sldId="268"/>
            <ac:spMk id="27" creationId="{79D91A3D-3894-7698-460A-A4434D465AEB}"/>
          </ac:spMkLst>
        </pc:spChg>
        <pc:spChg chg="mod">
          <ac:chgData name="Chandan Parab" userId="c0d0346c-212b-4b92-bbcb-13ed90fb4d58" providerId="ADAL" clId="{C07452F4-F704-4F1F-BDA5-EDE039FC6E40}" dt="2024-03-09T08:26:26.044" v="7910" actId="571"/>
          <ac:spMkLst>
            <pc:docMk/>
            <pc:sldMk cId="1209554335" sldId="268"/>
            <ac:spMk id="28" creationId="{7FFA633F-25B4-8C80-5155-8C8D61EC32AD}"/>
          </ac:spMkLst>
        </pc:spChg>
        <pc:spChg chg="mod">
          <ac:chgData name="Chandan Parab" userId="c0d0346c-212b-4b92-bbcb-13ed90fb4d58" providerId="ADAL" clId="{C07452F4-F704-4F1F-BDA5-EDE039FC6E40}" dt="2024-03-09T08:26:26.044" v="7910" actId="571"/>
          <ac:spMkLst>
            <pc:docMk/>
            <pc:sldMk cId="1209554335" sldId="268"/>
            <ac:spMk id="30" creationId="{9768F1F2-0A5E-5E22-10C6-A029815EAF82}"/>
          </ac:spMkLst>
        </pc:spChg>
        <pc:spChg chg="mod">
          <ac:chgData name="Chandan Parab" userId="c0d0346c-212b-4b92-bbcb-13ed90fb4d58" providerId="ADAL" clId="{C07452F4-F704-4F1F-BDA5-EDE039FC6E40}" dt="2024-03-09T08:26:26.044" v="7910" actId="571"/>
          <ac:spMkLst>
            <pc:docMk/>
            <pc:sldMk cId="1209554335" sldId="268"/>
            <ac:spMk id="31" creationId="{BCCDC0B5-FA24-90EF-585E-628AE13FEEE1}"/>
          </ac:spMkLst>
        </pc:spChg>
        <pc:spChg chg="mod">
          <ac:chgData name="Chandan Parab" userId="c0d0346c-212b-4b92-bbcb-13ed90fb4d58" providerId="ADAL" clId="{C07452F4-F704-4F1F-BDA5-EDE039FC6E40}" dt="2024-03-09T08:54:53.752" v="8379"/>
          <ac:spMkLst>
            <pc:docMk/>
            <pc:sldMk cId="1209554335" sldId="268"/>
            <ac:spMk id="34" creationId="{FBE702B1-9619-ABF4-5A63-1D4C39E3DE26}"/>
          </ac:spMkLst>
        </pc:spChg>
        <pc:spChg chg="mod">
          <ac:chgData name="Chandan Parab" userId="c0d0346c-212b-4b92-bbcb-13ed90fb4d58" providerId="ADAL" clId="{C07452F4-F704-4F1F-BDA5-EDE039FC6E40}" dt="2024-03-09T08:54:53.752" v="8379"/>
          <ac:spMkLst>
            <pc:docMk/>
            <pc:sldMk cId="1209554335" sldId="268"/>
            <ac:spMk id="35" creationId="{2092418B-C856-D85B-A91D-29060164E33A}"/>
          </ac:spMkLst>
        </pc:spChg>
        <pc:spChg chg="mod">
          <ac:chgData name="Chandan Parab" userId="c0d0346c-212b-4b92-bbcb-13ed90fb4d58" providerId="ADAL" clId="{C07452F4-F704-4F1F-BDA5-EDE039FC6E40}" dt="2024-03-09T08:54:53.752" v="8379"/>
          <ac:spMkLst>
            <pc:docMk/>
            <pc:sldMk cId="1209554335" sldId="268"/>
            <ac:spMk id="36" creationId="{CF942B5E-4DD6-9CF3-26E5-43AC99D482E0}"/>
          </ac:spMkLst>
        </pc:spChg>
        <pc:grpChg chg="add del mod">
          <ac:chgData name="Chandan Parab" userId="c0d0346c-212b-4b92-bbcb-13ed90fb4d58" providerId="ADAL" clId="{C07452F4-F704-4F1F-BDA5-EDE039FC6E40}" dt="2024-03-09T08:21:11.399" v="7866" actId="165"/>
          <ac:grpSpMkLst>
            <pc:docMk/>
            <pc:sldMk cId="1209554335" sldId="268"/>
            <ac:grpSpMk id="5" creationId="{E03B542D-5856-4819-653E-EE1597A67E03}"/>
          </ac:grpSpMkLst>
        </pc:grpChg>
        <pc:grpChg chg="mod ord topLvl">
          <ac:chgData name="Chandan Parab" userId="c0d0346c-212b-4b92-bbcb-13ed90fb4d58" providerId="ADAL" clId="{C07452F4-F704-4F1F-BDA5-EDE039FC6E40}" dt="2024-03-09T08:26:42.038" v="7912" actId="12789"/>
          <ac:grpSpMkLst>
            <pc:docMk/>
            <pc:sldMk cId="1209554335" sldId="268"/>
            <ac:grpSpMk id="13" creationId="{A960274C-EFAB-12C1-9271-2821C4428060}"/>
          </ac:grpSpMkLst>
        </pc:grpChg>
        <pc:grpChg chg="mod ord topLvl">
          <ac:chgData name="Chandan Parab" userId="c0d0346c-212b-4b92-bbcb-13ed90fb4d58" providerId="ADAL" clId="{C07452F4-F704-4F1F-BDA5-EDE039FC6E40}" dt="2024-03-09T08:26:42.038" v="7912" actId="12789"/>
          <ac:grpSpMkLst>
            <pc:docMk/>
            <pc:sldMk cId="1209554335" sldId="268"/>
            <ac:grpSpMk id="14" creationId="{23639901-6304-7FD2-4C85-D8123C93D3AD}"/>
          </ac:grpSpMkLst>
        </pc:grpChg>
        <pc:grpChg chg="mod ord topLvl">
          <ac:chgData name="Chandan Parab" userId="c0d0346c-212b-4b92-bbcb-13ed90fb4d58" providerId="ADAL" clId="{C07452F4-F704-4F1F-BDA5-EDE039FC6E40}" dt="2024-03-09T08:27:12.677" v="7914" actId="12789"/>
          <ac:grpSpMkLst>
            <pc:docMk/>
            <pc:sldMk cId="1209554335" sldId="268"/>
            <ac:grpSpMk id="17" creationId="{2243FD11-DCB9-CDD0-0EC5-7C74E429D737}"/>
          </ac:grpSpMkLst>
        </pc:grpChg>
        <pc:grpChg chg="del mod ord topLvl">
          <ac:chgData name="Chandan Parab" userId="c0d0346c-212b-4b92-bbcb-13ed90fb4d58" providerId="ADAL" clId="{C07452F4-F704-4F1F-BDA5-EDE039FC6E40}" dt="2024-03-09T08:24:20.544" v="7895" actId="165"/>
          <ac:grpSpMkLst>
            <pc:docMk/>
            <pc:sldMk cId="1209554335" sldId="268"/>
            <ac:grpSpMk id="20" creationId="{6BD363A3-041F-236A-1177-662AB35FDA3B}"/>
          </ac:grpSpMkLst>
        </pc:grpChg>
        <pc:grpChg chg="add mod">
          <ac:chgData name="Chandan Parab" userId="c0d0346c-212b-4b92-bbcb-13ed90fb4d58" providerId="ADAL" clId="{C07452F4-F704-4F1F-BDA5-EDE039FC6E40}" dt="2024-03-09T08:26:26.044" v="7910" actId="571"/>
          <ac:grpSpMkLst>
            <pc:docMk/>
            <pc:sldMk cId="1209554335" sldId="268"/>
            <ac:grpSpMk id="25" creationId="{D299DD00-95DD-382A-80FD-28F64AE9CE3E}"/>
          </ac:grpSpMkLst>
        </pc:grpChg>
        <pc:grpChg chg="add mod">
          <ac:chgData name="Chandan Parab" userId="c0d0346c-212b-4b92-bbcb-13ed90fb4d58" providerId="ADAL" clId="{C07452F4-F704-4F1F-BDA5-EDE039FC6E40}" dt="2024-03-09T08:26:26.044" v="7910" actId="571"/>
          <ac:grpSpMkLst>
            <pc:docMk/>
            <pc:sldMk cId="1209554335" sldId="268"/>
            <ac:grpSpMk id="29" creationId="{F7462F80-D68D-0E90-92AF-BF2D7307D24A}"/>
          </ac:grpSpMkLst>
        </pc:grpChg>
        <pc:grpChg chg="add mod">
          <ac:chgData name="Chandan Parab" userId="c0d0346c-212b-4b92-bbcb-13ed90fb4d58" providerId="ADAL" clId="{C07452F4-F704-4F1F-BDA5-EDE039FC6E40}" dt="2024-03-09T08:27:12.677" v="7914" actId="12789"/>
          <ac:grpSpMkLst>
            <pc:docMk/>
            <pc:sldMk cId="1209554335" sldId="268"/>
            <ac:grpSpMk id="32" creationId="{F5D56442-220C-B4C4-2C3F-80123B89A3E4}"/>
          </ac:grpSpMkLst>
        </pc:grpChg>
        <pc:grpChg chg="add mod">
          <ac:chgData name="Chandan Parab" userId="c0d0346c-212b-4b92-bbcb-13ed90fb4d58" providerId="ADAL" clId="{C07452F4-F704-4F1F-BDA5-EDE039FC6E40}" dt="2024-03-09T08:54:53.752" v="8379"/>
          <ac:grpSpMkLst>
            <pc:docMk/>
            <pc:sldMk cId="1209554335" sldId="268"/>
            <ac:grpSpMk id="33" creationId="{C62B2BA7-D9E9-254E-06EC-D25D27D85CA8}"/>
          </ac:grpSpMkLst>
        </pc:grpChg>
        <pc:picChg chg="mod ord topLvl">
          <ac:chgData name="Chandan Parab" userId="c0d0346c-212b-4b92-bbcb-13ed90fb4d58" providerId="ADAL" clId="{C07452F4-F704-4F1F-BDA5-EDE039FC6E40}" dt="2024-03-09T08:26:04.116" v="7907" actId="1076"/>
          <ac:picMkLst>
            <pc:docMk/>
            <pc:sldMk cId="1209554335" sldId="268"/>
            <ac:picMk id="4" creationId="{A9F138FC-1E55-6422-65AA-4CFBEDC0C955}"/>
          </ac:picMkLst>
        </pc:picChg>
        <pc:picChg chg="mod ord topLvl">
          <ac:chgData name="Chandan Parab" userId="c0d0346c-212b-4b92-bbcb-13ed90fb4d58" providerId="ADAL" clId="{C07452F4-F704-4F1F-BDA5-EDE039FC6E40}" dt="2024-03-09T08:24:59.853" v="7902" actId="1076"/>
          <ac:picMkLst>
            <pc:docMk/>
            <pc:sldMk cId="1209554335" sldId="268"/>
            <ac:picMk id="6" creationId="{6C5522F0-1D49-032C-560E-735E362E1EDA}"/>
          </ac:picMkLst>
        </pc:picChg>
        <pc:picChg chg="mod ord topLvl">
          <ac:chgData name="Chandan Parab" userId="c0d0346c-212b-4b92-bbcb-13ed90fb4d58" providerId="ADAL" clId="{C07452F4-F704-4F1F-BDA5-EDE039FC6E40}" dt="2024-03-09T08:24:55.338" v="7901" actId="1076"/>
          <ac:picMkLst>
            <pc:docMk/>
            <pc:sldMk cId="1209554335" sldId="268"/>
            <ac:picMk id="8" creationId="{2DA418D9-82B6-BFCD-3BB9-BF06B657DD6B}"/>
          </ac:picMkLst>
        </pc:picChg>
        <pc:picChg chg="mod ord topLvl">
          <ac:chgData name="Chandan Parab" userId="c0d0346c-212b-4b92-bbcb-13ed90fb4d58" providerId="ADAL" clId="{C07452F4-F704-4F1F-BDA5-EDE039FC6E40}" dt="2024-03-09T08:25:06.898" v="7903" actId="1076"/>
          <ac:picMkLst>
            <pc:docMk/>
            <pc:sldMk cId="1209554335" sldId="268"/>
            <ac:picMk id="10" creationId="{77B22A67-3CFC-896C-1889-AEB97B539D55}"/>
          </ac:picMkLst>
        </pc:picChg>
      </pc:sldChg>
      <pc:sldChg chg="addSp modSp new mod ord">
        <pc:chgData name="Chandan Parab" userId="c0d0346c-212b-4b92-bbcb-13ed90fb4d58" providerId="ADAL" clId="{C07452F4-F704-4F1F-BDA5-EDE039FC6E40}" dt="2024-03-09T08:51:26.502" v="8303"/>
        <pc:sldMkLst>
          <pc:docMk/>
          <pc:sldMk cId="359877414" sldId="269"/>
        </pc:sldMkLst>
        <pc:spChg chg="add mod">
          <ac:chgData name="Chandan Parab" userId="c0d0346c-212b-4b92-bbcb-13ed90fb4d58" providerId="ADAL" clId="{C07452F4-F704-4F1F-BDA5-EDE039FC6E40}" dt="2024-03-09T08:44:44.721" v="8296" actId="164"/>
          <ac:spMkLst>
            <pc:docMk/>
            <pc:sldMk cId="359877414" sldId="269"/>
            <ac:spMk id="2" creationId="{C45EEAEC-D759-013D-A634-B94C19702A77}"/>
          </ac:spMkLst>
        </pc:spChg>
        <pc:spChg chg="add mod">
          <ac:chgData name="Chandan Parab" userId="c0d0346c-212b-4b92-bbcb-13ed90fb4d58" providerId="ADAL" clId="{C07452F4-F704-4F1F-BDA5-EDE039FC6E40}" dt="2024-03-09T08:44:44.721" v="8296" actId="164"/>
          <ac:spMkLst>
            <pc:docMk/>
            <pc:sldMk cId="359877414" sldId="269"/>
            <ac:spMk id="3" creationId="{A7BB563F-8A5C-4CA0-8A17-AB6EF42AA79F}"/>
          </ac:spMkLst>
        </pc:spChg>
        <pc:spChg chg="add mod">
          <ac:chgData name="Chandan Parab" userId="c0d0346c-212b-4b92-bbcb-13ed90fb4d58" providerId="ADAL" clId="{C07452F4-F704-4F1F-BDA5-EDE039FC6E40}" dt="2024-03-09T08:44:44.721" v="8296" actId="164"/>
          <ac:spMkLst>
            <pc:docMk/>
            <pc:sldMk cId="359877414" sldId="269"/>
            <ac:spMk id="4" creationId="{971E6FC2-521A-F20C-6391-CE61CA60EA61}"/>
          </ac:spMkLst>
        </pc:spChg>
        <pc:spChg chg="add mod">
          <ac:chgData name="Chandan Parab" userId="c0d0346c-212b-4b92-bbcb-13ed90fb4d58" providerId="ADAL" clId="{C07452F4-F704-4F1F-BDA5-EDE039FC6E40}" dt="2024-03-09T08:44:27.069" v="8294" actId="164"/>
          <ac:spMkLst>
            <pc:docMk/>
            <pc:sldMk cId="359877414" sldId="269"/>
            <ac:spMk id="5" creationId="{3B61E4C6-63BC-3705-B84F-5E3DA4CBE7A1}"/>
          </ac:spMkLst>
        </pc:spChg>
        <pc:spChg chg="add mod">
          <ac:chgData name="Chandan Parab" userId="c0d0346c-212b-4b92-bbcb-13ed90fb4d58" providerId="ADAL" clId="{C07452F4-F704-4F1F-BDA5-EDE039FC6E40}" dt="2024-03-09T08:44:27.069" v="8294" actId="164"/>
          <ac:spMkLst>
            <pc:docMk/>
            <pc:sldMk cId="359877414" sldId="269"/>
            <ac:spMk id="6" creationId="{D3E84F40-7A5D-2137-B448-6D1A3BF7ECC1}"/>
          </ac:spMkLst>
        </pc:spChg>
        <pc:grpChg chg="add mod">
          <ac:chgData name="Chandan Parab" userId="c0d0346c-212b-4b92-bbcb-13ed90fb4d58" providerId="ADAL" clId="{C07452F4-F704-4F1F-BDA5-EDE039FC6E40}" dt="2024-03-09T08:44:35.391" v="8295" actId="1076"/>
          <ac:grpSpMkLst>
            <pc:docMk/>
            <pc:sldMk cId="359877414" sldId="269"/>
            <ac:grpSpMk id="7" creationId="{B2F2A04F-E5DE-EAEF-97BF-4FA017314755}"/>
          </ac:grpSpMkLst>
        </pc:grpChg>
        <pc:grpChg chg="add mod">
          <ac:chgData name="Chandan Parab" userId="c0d0346c-212b-4b92-bbcb-13ed90fb4d58" providerId="ADAL" clId="{C07452F4-F704-4F1F-BDA5-EDE039FC6E40}" dt="2024-03-09T08:44:48.405" v="8297" actId="1076"/>
          <ac:grpSpMkLst>
            <pc:docMk/>
            <pc:sldMk cId="359877414" sldId="269"/>
            <ac:grpSpMk id="8" creationId="{FA447BB2-6D0D-DB0A-3360-DFAF1C32F677}"/>
          </ac:grpSpMkLst>
        </pc:grpChg>
      </pc:sldChg>
      <pc:sldChg chg="addSp delSp modSp add mod">
        <pc:chgData name="Chandan Parab" userId="c0d0346c-212b-4b92-bbcb-13ed90fb4d58" providerId="ADAL" clId="{C07452F4-F704-4F1F-BDA5-EDE039FC6E40}" dt="2024-03-09T08:54:47.778" v="8378" actId="164"/>
        <pc:sldMkLst>
          <pc:docMk/>
          <pc:sldMk cId="1313939535" sldId="270"/>
        </pc:sldMkLst>
        <pc:spChg chg="mod">
          <ac:chgData name="Chandan Parab" userId="c0d0346c-212b-4b92-bbcb-13ed90fb4d58" providerId="ADAL" clId="{C07452F4-F704-4F1F-BDA5-EDE039FC6E40}" dt="2024-03-09T08:39:39.617" v="8188" actId="14100"/>
          <ac:spMkLst>
            <pc:docMk/>
            <pc:sldMk cId="1313939535" sldId="270"/>
            <ac:spMk id="3" creationId="{3DF6C86A-E2F1-274F-2D15-396BB896C62B}"/>
          </ac:spMkLst>
        </pc:spChg>
        <pc:spChg chg="add mod">
          <ac:chgData name="Chandan Parab" userId="c0d0346c-212b-4b92-bbcb-13ed90fb4d58" providerId="ADAL" clId="{C07452F4-F704-4F1F-BDA5-EDE039FC6E40}" dt="2024-03-09T08:39:32.040" v="8186" actId="14100"/>
          <ac:spMkLst>
            <pc:docMk/>
            <pc:sldMk cId="1313939535" sldId="270"/>
            <ac:spMk id="5" creationId="{32810CFE-1073-77BF-5291-0AA015EA338F}"/>
          </ac:spMkLst>
        </pc:spChg>
        <pc:spChg chg="mod">
          <ac:chgData name="Chandan Parab" userId="c0d0346c-212b-4b92-bbcb-13ed90fb4d58" providerId="ADAL" clId="{C07452F4-F704-4F1F-BDA5-EDE039FC6E40}" dt="2024-03-09T08:40:46.822" v="8213" actId="20577"/>
          <ac:spMkLst>
            <pc:docMk/>
            <pc:sldMk cId="1313939535" sldId="270"/>
            <ac:spMk id="7" creationId="{F2E72663-EFD7-A15E-767A-8D2701D65681}"/>
          </ac:spMkLst>
        </pc:spChg>
        <pc:spChg chg="del topLvl">
          <ac:chgData name="Chandan Parab" userId="c0d0346c-212b-4b92-bbcb-13ed90fb4d58" providerId="ADAL" clId="{C07452F4-F704-4F1F-BDA5-EDE039FC6E40}" dt="2024-03-09T08:36:48.865" v="8131" actId="478"/>
          <ac:spMkLst>
            <pc:docMk/>
            <pc:sldMk cId="1313939535" sldId="270"/>
            <ac:spMk id="18" creationId="{6CB32C63-522D-6CA8-E8CF-E035E47A13FA}"/>
          </ac:spMkLst>
        </pc:spChg>
        <pc:spChg chg="del mod topLvl">
          <ac:chgData name="Chandan Parab" userId="c0d0346c-212b-4b92-bbcb-13ed90fb4d58" providerId="ADAL" clId="{C07452F4-F704-4F1F-BDA5-EDE039FC6E40}" dt="2024-03-09T08:36:56.242" v="8134" actId="478"/>
          <ac:spMkLst>
            <pc:docMk/>
            <pc:sldMk cId="1313939535" sldId="270"/>
            <ac:spMk id="19" creationId="{A2AB29D3-9F05-A334-0A2A-9EEEA51E37DD}"/>
          </ac:spMkLst>
        </pc:spChg>
        <pc:spChg chg="add del mod">
          <ac:chgData name="Chandan Parab" userId="c0d0346c-212b-4b92-bbcb-13ed90fb4d58" providerId="ADAL" clId="{C07452F4-F704-4F1F-BDA5-EDE039FC6E40}" dt="2024-03-09T08:39:10.850" v="8180" actId="478"/>
          <ac:spMkLst>
            <pc:docMk/>
            <pc:sldMk cId="1313939535" sldId="270"/>
            <ac:spMk id="20" creationId="{97E984E1-F1C1-82E1-A55F-D7395202A71E}"/>
          </ac:spMkLst>
        </pc:spChg>
        <pc:spChg chg="add del mod">
          <ac:chgData name="Chandan Parab" userId="c0d0346c-212b-4b92-bbcb-13ed90fb4d58" providerId="ADAL" clId="{C07452F4-F704-4F1F-BDA5-EDE039FC6E40}" dt="2024-03-09T08:39:14.904" v="8182" actId="478"/>
          <ac:spMkLst>
            <pc:docMk/>
            <pc:sldMk cId="1313939535" sldId="270"/>
            <ac:spMk id="23" creationId="{A9998CCB-4DD6-504E-5758-EFD5356ED5C5}"/>
          </ac:spMkLst>
        </pc:spChg>
        <pc:spChg chg="add del mod">
          <ac:chgData name="Chandan Parab" userId="c0d0346c-212b-4b92-bbcb-13ed90fb4d58" providerId="ADAL" clId="{C07452F4-F704-4F1F-BDA5-EDE039FC6E40}" dt="2024-03-09T08:39:17.989" v="8183" actId="478"/>
          <ac:spMkLst>
            <pc:docMk/>
            <pc:sldMk cId="1313939535" sldId="270"/>
            <ac:spMk id="24" creationId="{53896F6E-95ED-0EFB-9B15-A9C577BD02EF}"/>
          </ac:spMkLst>
        </pc:spChg>
        <pc:spChg chg="add mod">
          <ac:chgData name="Chandan Parab" userId="c0d0346c-212b-4b92-bbcb-13ed90fb4d58" providerId="ADAL" clId="{C07452F4-F704-4F1F-BDA5-EDE039FC6E40}" dt="2024-03-09T08:39:50.028" v="8190" actId="1076"/>
          <ac:spMkLst>
            <pc:docMk/>
            <pc:sldMk cId="1313939535" sldId="270"/>
            <ac:spMk id="25" creationId="{163AB5A3-3177-4045-9CBE-62522F3A5AF2}"/>
          </ac:spMkLst>
        </pc:spChg>
        <pc:spChg chg="add mod">
          <ac:chgData name="Chandan Parab" userId="c0d0346c-212b-4b92-bbcb-13ed90fb4d58" providerId="ADAL" clId="{C07452F4-F704-4F1F-BDA5-EDE039FC6E40}" dt="2024-03-09T08:39:58.577" v="8192" actId="1076"/>
          <ac:spMkLst>
            <pc:docMk/>
            <pc:sldMk cId="1313939535" sldId="270"/>
            <ac:spMk id="26" creationId="{A09CE9DF-19B7-0330-77D2-26C767918770}"/>
          </ac:spMkLst>
        </pc:spChg>
        <pc:spChg chg="add mod">
          <ac:chgData name="Chandan Parab" userId="c0d0346c-212b-4b92-bbcb-13ed90fb4d58" providerId="ADAL" clId="{C07452F4-F704-4F1F-BDA5-EDE039FC6E40}" dt="2024-03-09T08:40:03.894" v="8194" actId="1076"/>
          <ac:spMkLst>
            <pc:docMk/>
            <pc:sldMk cId="1313939535" sldId="270"/>
            <ac:spMk id="27" creationId="{1F3842F4-3E00-C3A1-F06B-651D3157B842}"/>
          </ac:spMkLst>
        </pc:spChg>
        <pc:spChg chg="add mod">
          <ac:chgData name="Chandan Parab" userId="c0d0346c-212b-4b92-bbcb-13ed90fb4d58" providerId="ADAL" clId="{C07452F4-F704-4F1F-BDA5-EDE039FC6E40}" dt="2024-03-09T08:54:47.778" v="8378" actId="164"/>
          <ac:spMkLst>
            <pc:docMk/>
            <pc:sldMk cId="1313939535" sldId="270"/>
            <ac:spMk id="28" creationId="{67322BF0-503B-6C10-DFF4-0FB777729FCF}"/>
          </ac:spMkLst>
        </pc:spChg>
        <pc:spChg chg="add mod">
          <ac:chgData name="Chandan Parab" userId="c0d0346c-212b-4b92-bbcb-13ed90fb4d58" providerId="ADAL" clId="{C07452F4-F704-4F1F-BDA5-EDE039FC6E40}" dt="2024-03-09T08:54:47.778" v="8378" actId="164"/>
          <ac:spMkLst>
            <pc:docMk/>
            <pc:sldMk cId="1313939535" sldId="270"/>
            <ac:spMk id="29" creationId="{EC863842-4785-D613-167A-114019F15F9E}"/>
          </ac:spMkLst>
        </pc:spChg>
        <pc:spChg chg="add mod">
          <ac:chgData name="Chandan Parab" userId="c0d0346c-212b-4b92-bbcb-13ed90fb4d58" providerId="ADAL" clId="{C07452F4-F704-4F1F-BDA5-EDE039FC6E40}" dt="2024-03-09T08:54:47.778" v="8378" actId="164"/>
          <ac:spMkLst>
            <pc:docMk/>
            <pc:sldMk cId="1313939535" sldId="270"/>
            <ac:spMk id="30" creationId="{2C1D2032-8D69-B699-3BC1-FD0EC1E1AE8C}"/>
          </ac:spMkLst>
        </pc:spChg>
        <pc:grpChg chg="del">
          <ac:chgData name="Chandan Parab" userId="c0d0346c-212b-4b92-bbcb-13ed90fb4d58" providerId="ADAL" clId="{C07452F4-F704-4F1F-BDA5-EDE039FC6E40}" dt="2024-03-09T08:36:27.089" v="8125" actId="478"/>
          <ac:grpSpMkLst>
            <pc:docMk/>
            <pc:sldMk cId="1313939535" sldId="270"/>
            <ac:grpSpMk id="13" creationId="{A960274C-EFAB-12C1-9271-2821C4428060}"/>
          </ac:grpSpMkLst>
        </pc:grpChg>
        <pc:grpChg chg="del">
          <ac:chgData name="Chandan Parab" userId="c0d0346c-212b-4b92-bbcb-13ed90fb4d58" providerId="ADAL" clId="{C07452F4-F704-4F1F-BDA5-EDE039FC6E40}" dt="2024-03-09T08:36:27.089" v="8125" actId="478"/>
          <ac:grpSpMkLst>
            <pc:docMk/>
            <pc:sldMk cId="1313939535" sldId="270"/>
            <ac:grpSpMk id="14" creationId="{23639901-6304-7FD2-4C85-D8123C93D3AD}"/>
          </ac:grpSpMkLst>
        </pc:grpChg>
        <pc:grpChg chg="del mod">
          <ac:chgData name="Chandan Parab" userId="c0d0346c-212b-4b92-bbcb-13ed90fb4d58" providerId="ADAL" clId="{C07452F4-F704-4F1F-BDA5-EDE039FC6E40}" dt="2024-03-09T08:36:48.865" v="8131" actId="478"/>
          <ac:grpSpMkLst>
            <pc:docMk/>
            <pc:sldMk cId="1313939535" sldId="270"/>
            <ac:grpSpMk id="17" creationId="{2243FD11-DCB9-CDD0-0EC5-7C74E429D737}"/>
          </ac:grpSpMkLst>
        </pc:grpChg>
        <pc:grpChg chg="add mod">
          <ac:chgData name="Chandan Parab" userId="c0d0346c-212b-4b92-bbcb-13ed90fb4d58" providerId="ADAL" clId="{C07452F4-F704-4F1F-BDA5-EDE039FC6E40}" dt="2024-03-09T08:54:47.778" v="8378" actId="164"/>
          <ac:grpSpMkLst>
            <pc:docMk/>
            <pc:sldMk cId="1313939535" sldId="270"/>
            <ac:grpSpMk id="31" creationId="{3EBEA828-88E4-8013-4B75-438973471821}"/>
          </ac:grpSpMkLst>
        </pc:grpChg>
        <pc:grpChg chg="del">
          <ac:chgData name="Chandan Parab" userId="c0d0346c-212b-4b92-bbcb-13ed90fb4d58" providerId="ADAL" clId="{C07452F4-F704-4F1F-BDA5-EDE039FC6E40}" dt="2024-03-09T08:37:11.948" v="8140" actId="478"/>
          <ac:grpSpMkLst>
            <pc:docMk/>
            <pc:sldMk cId="1313939535" sldId="270"/>
            <ac:grpSpMk id="32" creationId="{F5D56442-220C-B4C4-2C3F-80123B89A3E4}"/>
          </ac:grpSpMkLst>
        </pc:grpChg>
        <pc:picChg chg="mod">
          <ac:chgData name="Chandan Parab" userId="c0d0346c-212b-4b92-bbcb-13ed90fb4d58" providerId="ADAL" clId="{C07452F4-F704-4F1F-BDA5-EDE039FC6E40}" dt="2024-03-09T08:40:26.719" v="8198" actId="1076"/>
          <ac:picMkLst>
            <pc:docMk/>
            <pc:sldMk cId="1313939535" sldId="270"/>
            <ac:picMk id="4" creationId="{A9F138FC-1E55-6422-65AA-4CFBEDC0C955}"/>
          </ac:picMkLst>
        </pc:picChg>
        <pc:picChg chg="mod">
          <ac:chgData name="Chandan Parab" userId="c0d0346c-212b-4b92-bbcb-13ed90fb4d58" providerId="ADAL" clId="{C07452F4-F704-4F1F-BDA5-EDE039FC6E40}" dt="2024-03-09T08:40:22.538" v="8197" actId="1076"/>
          <ac:picMkLst>
            <pc:docMk/>
            <pc:sldMk cId="1313939535" sldId="270"/>
            <ac:picMk id="6" creationId="{6C5522F0-1D49-032C-560E-735E362E1EDA}"/>
          </ac:picMkLst>
        </pc:picChg>
        <pc:picChg chg="mod">
          <ac:chgData name="Chandan Parab" userId="c0d0346c-212b-4b92-bbcb-13ed90fb4d58" providerId="ADAL" clId="{C07452F4-F704-4F1F-BDA5-EDE039FC6E40}" dt="2024-03-09T08:40:17.767" v="8196" actId="1076"/>
          <ac:picMkLst>
            <pc:docMk/>
            <pc:sldMk cId="1313939535" sldId="270"/>
            <ac:picMk id="8" creationId="{2DA418D9-82B6-BFCD-3BB9-BF06B657DD6B}"/>
          </ac:picMkLst>
        </pc:picChg>
        <pc:picChg chg="mod">
          <ac:chgData name="Chandan Parab" userId="c0d0346c-212b-4b92-bbcb-13ed90fb4d58" providerId="ADAL" clId="{C07452F4-F704-4F1F-BDA5-EDE039FC6E40}" dt="2024-03-09T08:40:15.446" v="8195" actId="1076"/>
          <ac:picMkLst>
            <pc:docMk/>
            <pc:sldMk cId="1313939535" sldId="270"/>
            <ac:picMk id="10" creationId="{77B22A67-3CFC-896C-1889-AEB97B539D55}"/>
          </ac:picMkLst>
        </pc:picChg>
      </pc:sldChg>
      <pc:sldChg chg="modSp add mod ord">
        <pc:chgData name="Chandan Parab" userId="c0d0346c-212b-4b92-bbcb-13ed90fb4d58" providerId="ADAL" clId="{C07452F4-F704-4F1F-BDA5-EDE039FC6E40}" dt="2024-03-09T11:00:42.401" v="10113"/>
        <pc:sldMkLst>
          <pc:docMk/>
          <pc:sldMk cId="1544163907" sldId="271"/>
        </pc:sldMkLst>
        <pc:spChg chg="mod">
          <ac:chgData name="Chandan Parab" userId="c0d0346c-212b-4b92-bbcb-13ed90fb4d58" providerId="ADAL" clId="{C07452F4-F704-4F1F-BDA5-EDE039FC6E40}" dt="2024-03-09T11:00:36.621" v="10111" actId="20577"/>
          <ac:spMkLst>
            <pc:docMk/>
            <pc:sldMk cId="1544163907" sldId="271"/>
            <ac:spMk id="4" creationId="{971E6FC2-521A-F20C-6391-CE61CA60EA61}"/>
          </ac:spMkLst>
        </pc:spChg>
      </pc:sldChg>
      <pc:sldChg chg="addSp delSp modSp new del mod ord">
        <pc:chgData name="Chandan Parab" userId="c0d0346c-212b-4b92-bbcb-13ed90fb4d58" providerId="ADAL" clId="{C07452F4-F704-4F1F-BDA5-EDE039FC6E40}" dt="2024-03-09T09:25:21.035" v="9142" actId="47"/>
        <pc:sldMkLst>
          <pc:docMk/>
          <pc:sldMk cId="3684917045" sldId="272"/>
        </pc:sldMkLst>
        <pc:spChg chg="add mod topLvl">
          <ac:chgData name="Chandan Parab" userId="c0d0346c-212b-4b92-bbcb-13ed90fb4d58" providerId="ADAL" clId="{C07452F4-F704-4F1F-BDA5-EDE039FC6E40}" dt="2024-03-09T09:14:41.063" v="8868" actId="164"/>
          <ac:spMkLst>
            <pc:docMk/>
            <pc:sldMk cId="3684917045" sldId="272"/>
            <ac:spMk id="2" creationId="{7E8DE629-4EAA-2C6A-E199-2D0CC76E549E}"/>
          </ac:spMkLst>
        </pc:spChg>
        <pc:spChg chg="add mod ord topLvl">
          <ac:chgData name="Chandan Parab" userId="c0d0346c-212b-4b92-bbcb-13ed90fb4d58" providerId="ADAL" clId="{C07452F4-F704-4F1F-BDA5-EDE039FC6E40}" dt="2024-03-09T09:14:37.477" v="8867" actId="164"/>
          <ac:spMkLst>
            <pc:docMk/>
            <pc:sldMk cId="3684917045" sldId="272"/>
            <ac:spMk id="3" creationId="{7774C6BD-6B32-D3CA-B209-6D64DAC86427}"/>
          </ac:spMkLst>
        </pc:spChg>
        <pc:spChg chg="add mod ord">
          <ac:chgData name="Chandan Parab" userId="c0d0346c-212b-4b92-bbcb-13ed90fb4d58" providerId="ADAL" clId="{C07452F4-F704-4F1F-BDA5-EDE039FC6E40}" dt="2024-03-09T09:20:13.417" v="8894" actId="1076"/>
          <ac:spMkLst>
            <pc:docMk/>
            <pc:sldMk cId="3684917045" sldId="272"/>
            <ac:spMk id="4" creationId="{F6AF3255-5BBC-053C-A040-9FEDAAE0532C}"/>
          </ac:spMkLst>
        </pc:spChg>
        <pc:spChg chg="add mod">
          <ac:chgData name="Chandan Parab" userId="c0d0346c-212b-4b92-bbcb-13ed90fb4d58" providerId="ADAL" clId="{C07452F4-F704-4F1F-BDA5-EDE039FC6E40}" dt="2024-03-09T09:01:31.372" v="8508" actId="1076"/>
          <ac:spMkLst>
            <pc:docMk/>
            <pc:sldMk cId="3684917045" sldId="272"/>
            <ac:spMk id="5" creationId="{86290182-C174-5471-8B40-E9E34029F00F}"/>
          </ac:spMkLst>
        </pc:spChg>
        <pc:spChg chg="add del mod">
          <ac:chgData name="Chandan Parab" userId="c0d0346c-212b-4b92-bbcb-13ed90fb4d58" providerId="ADAL" clId="{C07452F4-F704-4F1F-BDA5-EDE039FC6E40}" dt="2024-03-09T09:00:24.487" v="8464" actId="478"/>
          <ac:spMkLst>
            <pc:docMk/>
            <pc:sldMk cId="3684917045" sldId="272"/>
            <ac:spMk id="6" creationId="{46AC56AE-6F2A-062D-10B4-77DA1D5BD235}"/>
          </ac:spMkLst>
        </pc:spChg>
        <pc:spChg chg="add del mod">
          <ac:chgData name="Chandan Parab" userId="c0d0346c-212b-4b92-bbcb-13ed90fb4d58" providerId="ADAL" clId="{C07452F4-F704-4F1F-BDA5-EDE039FC6E40}" dt="2024-03-09T09:00:24.487" v="8466"/>
          <ac:spMkLst>
            <pc:docMk/>
            <pc:sldMk cId="3684917045" sldId="272"/>
            <ac:spMk id="7" creationId="{06EA774A-FDAB-5058-2ADC-D6A1DAE1730A}"/>
          </ac:spMkLst>
        </pc:spChg>
        <pc:spChg chg="add mod ord">
          <ac:chgData name="Chandan Parab" userId="c0d0346c-212b-4b92-bbcb-13ed90fb4d58" providerId="ADAL" clId="{C07452F4-F704-4F1F-BDA5-EDE039FC6E40}" dt="2024-03-09T09:02:48.754" v="8522" actId="14100"/>
          <ac:spMkLst>
            <pc:docMk/>
            <pc:sldMk cId="3684917045" sldId="272"/>
            <ac:spMk id="8" creationId="{599C93A0-4C36-A3C4-9067-F8FAFA77C889}"/>
          </ac:spMkLst>
        </pc:spChg>
        <pc:spChg chg="mod topLvl">
          <ac:chgData name="Chandan Parab" userId="c0d0346c-212b-4b92-bbcb-13ed90fb4d58" providerId="ADAL" clId="{C07452F4-F704-4F1F-BDA5-EDE039FC6E40}" dt="2024-03-09T09:14:37.477" v="8867" actId="164"/>
          <ac:spMkLst>
            <pc:docMk/>
            <pc:sldMk cId="3684917045" sldId="272"/>
            <ac:spMk id="11" creationId="{C810DEDB-5A14-9166-A825-A0A378F97DB7}"/>
          </ac:spMkLst>
        </pc:spChg>
        <pc:spChg chg="mod ord topLvl">
          <ac:chgData name="Chandan Parab" userId="c0d0346c-212b-4b92-bbcb-13ed90fb4d58" providerId="ADAL" clId="{C07452F4-F704-4F1F-BDA5-EDE039FC6E40}" dt="2024-03-09T09:14:33.294" v="8866" actId="164"/>
          <ac:spMkLst>
            <pc:docMk/>
            <pc:sldMk cId="3684917045" sldId="272"/>
            <ac:spMk id="12" creationId="{F4ABBF32-18B1-5991-7533-23883B5C28B7}"/>
          </ac:spMkLst>
        </pc:spChg>
        <pc:spChg chg="mod topLvl">
          <ac:chgData name="Chandan Parab" userId="c0d0346c-212b-4b92-bbcb-13ed90fb4d58" providerId="ADAL" clId="{C07452F4-F704-4F1F-BDA5-EDE039FC6E40}" dt="2024-03-09T09:14:33.294" v="8866" actId="164"/>
          <ac:spMkLst>
            <pc:docMk/>
            <pc:sldMk cId="3684917045" sldId="272"/>
            <ac:spMk id="14" creationId="{64990545-19D1-8FA6-4D14-04C8015A7B60}"/>
          </ac:spMkLst>
        </pc:spChg>
        <pc:spChg chg="mod topLvl">
          <ac:chgData name="Chandan Parab" userId="c0d0346c-212b-4b92-bbcb-13ed90fb4d58" providerId="ADAL" clId="{C07452F4-F704-4F1F-BDA5-EDE039FC6E40}" dt="2024-03-09T09:14:41.063" v="8868" actId="164"/>
          <ac:spMkLst>
            <pc:docMk/>
            <pc:sldMk cId="3684917045" sldId="272"/>
            <ac:spMk id="15" creationId="{058A3D43-43BE-7676-5449-90545CC40A9C}"/>
          </ac:spMkLst>
        </pc:spChg>
        <pc:spChg chg="mod topLvl">
          <ac:chgData name="Chandan Parab" userId="c0d0346c-212b-4b92-bbcb-13ed90fb4d58" providerId="ADAL" clId="{C07452F4-F704-4F1F-BDA5-EDE039FC6E40}" dt="2024-03-09T09:14:27.030" v="8865" actId="164"/>
          <ac:spMkLst>
            <pc:docMk/>
            <pc:sldMk cId="3684917045" sldId="272"/>
            <ac:spMk id="17" creationId="{F69CA91B-98C5-94FA-136E-58B6D10C1587}"/>
          </ac:spMkLst>
        </pc:spChg>
        <pc:spChg chg="mod topLvl">
          <ac:chgData name="Chandan Parab" userId="c0d0346c-212b-4b92-bbcb-13ed90fb4d58" providerId="ADAL" clId="{C07452F4-F704-4F1F-BDA5-EDE039FC6E40}" dt="2024-03-09T09:14:27.030" v="8865" actId="164"/>
          <ac:spMkLst>
            <pc:docMk/>
            <pc:sldMk cId="3684917045" sldId="272"/>
            <ac:spMk id="18" creationId="{56F0E57B-F810-154B-24DB-BF1216ED6192}"/>
          </ac:spMkLst>
        </pc:spChg>
        <pc:spChg chg="add del mod">
          <ac:chgData name="Chandan Parab" userId="c0d0346c-212b-4b92-bbcb-13ed90fb4d58" providerId="ADAL" clId="{C07452F4-F704-4F1F-BDA5-EDE039FC6E40}" dt="2024-03-09T09:14:01.546" v="8861" actId="478"/>
          <ac:spMkLst>
            <pc:docMk/>
            <pc:sldMk cId="3684917045" sldId="272"/>
            <ac:spMk id="19" creationId="{715839F0-846C-CB69-9652-4EF60290DB05}"/>
          </ac:spMkLst>
        </pc:spChg>
        <pc:spChg chg="add del mod">
          <ac:chgData name="Chandan Parab" userId="c0d0346c-212b-4b92-bbcb-13ed90fb4d58" providerId="ADAL" clId="{C07452F4-F704-4F1F-BDA5-EDE039FC6E40}" dt="2024-03-09T09:13:53.826" v="8860" actId="478"/>
          <ac:spMkLst>
            <pc:docMk/>
            <pc:sldMk cId="3684917045" sldId="272"/>
            <ac:spMk id="20" creationId="{11117406-E21F-DB8B-8961-2FA6CDBF6460}"/>
          </ac:spMkLst>
        </pc:spChg>
        <pc:spChg chg="add del mod ord">
          <ac:chgData name="Chandan Parab" userId="c0d0346c-212b-4b92-bbcb-13ed90fb4d58" providerId="ADAL" clId="{C07452F4-F704-4F1F-BDA5-EDE039FC6E40}" dt="2024-03-09T09:22:25.851" v="9035" actId="478"/>
          <ac:spMkLst>
            <pc:docMk/>
            <pc:sldMk cId="3684917045" sldId="272"/>
            <ac:spMk id="26" creationId="{48B7C472-6AE8-9A2B-5FC5-131E72B0D5A6}"/>
          </ac:spMkLst>
        </pc:spChg>
        <pc:spChg chg="add mod">
          <ac:chgData name="Chandan Parab" userId="c0d0346c-212b-4b92-bbcb-13ed90fb4d58" providerId="ADAL" clId="{C07452F4-F704-4F1F-BDA5-EDE039FC6E40}" dt="2024-03-09T09:22:33.819" v="9036" actId="1076"/>
          <ac:spMkLst>
            <pc:docMk/>
            <pc:sldMk cId="3684917045" sldId="272"/>
            <ac:spMk id="27" creationId="{B67528B1-B7FF-7689-6FCD-4B2963934C38}"/>
          </ac:spMkLst>
        </pc:spChg>
        <pc:spChg chg="add del mod">
          <ac:chgData name="Chandan Parab" userId="c0d0346c-212b-4b92-bbcb-13ed90fb4d58" providerId="ADAL" clId="{C07452F4-F704-4F1F-BDA5-EDE039FC6E40}" dt="2024-03-09T09:22:20.270" v="9034" actId="478"/>
          <ac:spMkLst>
            <pc:docMk/>
            <pc:sldMk cId="3684917045" sldId="272"/>
            <ac:spMk id="28" creationId="{A9B1A2AC-57F8-B03A-3290-EAA7B88E962E}"/>
          </ac:spMkLst>
        </pc:spChg>
        <pc:grpChg chg="add del mod">
          <ac:chgData name="Chandan Parab" userId="c0d0346c-212b-4b92-bbcb-13ed90fb4d58" providerId="ADAL" clId="{C07452F4-F704-4F1F-BDA5-EDE039FC6E40}" dt="2024-03-09T09:06:26.345" v="8570" actId="165"/>
          <ac:grpSpMkLst>
            <pc:docMk/>
            <pc:sldMk cId="3684917045" sldId="272"/>
            <ac:grpSpMk id="9" creationId="{8BD88E82-501A-5D97-A313-1233365715C5}"/>
          </ac:grpSpMkLst>
        </pc:grpChg>
        <pc:grpChg chg="add del mod">
          <ac:chgData name="Chandan Parab" userId="c0d0346c-212b-4b92-bbcb-13ed90fb4d58" providerId="ADAL" clId="{C07452F4-F704-4F1F-BDA5-EDE039FC6E40}" dt="2024-03-09T09:08:25.450" v="8585" actId="165"/>
          <ac:grpSpMkLst>
            <pc:docMk/>
            <pc:sldMk cId="3684917045" sldId="272"/>
            <ac:grpSpMk id="10" creationId="{16D3AF1D-58A2-CDDC-E6BD-B193B2D31FC3}"/>
          </ac:grpSpMkLst>
        </pc:grpChg>
        <pc:grpChg chg="add del mod">
          <ac:chgData name="Chandan Parab" userId="c0d0346c-212b-4b92-bbcb-13ed90fb4d58" providerId="ADAL" clId="{C07452F4-F704-4F1F-BDA5-EDE039FC6E40}" dt="2024-03-09T09:09:27.705" v="8592" actId="165"/>
          <ac:grpSpMkLst>
            <pc:docMk/>
            <pc:sldMk cId="3684917045" sldId="272"/>
            <ac:grpSpMk id="13" creationId="{D18BF663-0106-EC29-5932-BF32D4D634F4}"/>
          </ac:grpSpMkLst>
        </pc:grpChg>
        <pc:grpChg chg="add del mod">
          <ac:chgData name="Chandan Parab" userId="c0d0346c-212b-4b92-bbcb-13ed90fb4d58" providerId="ADAL" clId="{C07452F4-F704-4F1F-BDA5-EDE039FC6E40}" dt="2024-03-09T09:09:30.770" v="8593" actId="165"/>
          <ac:grpSpMkLst>
            <pc:docMk/>
            <pc:sldMk cId="3684917045" sldId="272"/>
            <ac:grpSpMk id="16" creationId="{1374E93B-5D8A-660C-D1DA-F1E3CA6E0611}"/>
          </ac:grpSpMkLst>
        </pc:grpChg>
        <pc:grpChg chg="add del mod">
          <ac:chgData name="Chandan Parab" userId="c0d0346c-212b-4b92-bbcb-13ed90fb4d58" providerId="ADAL" clId="{C07452F4-F704-4F1F-BDA5-EDE039FC6E40}" dt="2024-03-09T09:08:58.345" v="8588" actId="165"/>
          <ac:grpSpMkLst>
            <pc:docMk/>
            <pc:sldMk cId="3684917045" sldId="272"/>
            <ac:grpSpMk id="21" creationId="{7F00556F-4389-503B-1C70-80F5757100D3}"/>
          </ac:grpSpMkLst>
        </pc:grpChg>
        <pc:grpChg chg="add mod">
          <ac:chgData name="Chandan Parab" userId="c0d0346c-212b-4b92-bbcb-13ed90fb4d58" providerId="ADAL" clId="{C07452F4-F704-4F1F-BDA5-EDE039FC6E40}" dt="2024-03-09T09:19:27.866" v="8880" actId="1035"/>
          <ac:grpSpMkLst>
            <pc:docMk/>
            <pc:sldMk cId="3684917045" sldId="272"/>
            <ac:grpSpMk id="22" creationId="{CA5B747D-1417-7618-A349-9A268ABF9AB0}"/>
          </ac:grpSpMkLst>
        </pc:grpChg>
        <pc:grpChg chg="add mod">
          <ac:chgData name="Chandan Parab" userId="c0d0346c-212b-4b92-bbcb-13ed90fb4d58" providerId="ADAL" clId="{C07452F4-F704-4F1F-BDA5-EDE039FC6E40}" dt="2024-03-09T09:19:27.866" v="8880" actId="1035"/>
          <ac:grpSpMkLst>
            <pc:docMk/>
            <pc:sldMk cId="3684917045" sldId="272"/>
            <ac:grpSpMk id="23" creationId="{6162804C-780E-E1EB-D7F2-C671CD419F05}"/>
          </ac:grpSpMkLst>
        </pc:grpChg>
        <pc:grpChg chg="add mod ord">
          <ac:chgData name="Chandan Parab" userId="c0d0346c-212b-4b92-bbcb-13ed90fb4d58" providerId="ADAL" clId="{C07452F4-F704-4F1F-BDA5-EDE039FC6E40}" dt="2024-03-09T09:21:54.547" v="8981" actId="166"/>
          <ac:grpSpMkLst>
            <pc:docMk/>
            <pc:sldMk cId="3684917045" sldId="272"/>
            <ac:grpSpMk id="24" creationId="{AFA1E176-6F45-5101-A5DF-506EA13726AA}"/>
          </ac:grpSpMkLst>
        </pc:grpChg>
        <pc:grpChg chg="add mod ord">
          <ac:chgData name="Chandan Parab" userId="c0d0346c-212b-4b92-bbcb-13ed90fb4d58" providerId="ADAL" clId="{C07452F4-F704-4F1F-BDA5-EDE039FC6E40}" dt="2024-03-09T09:21:02.627" v="8906" actId="166"/>
          <ac:grpSpMkLst>
            <pc:docMk/>
            <pc:sldMk cId="3684917045" sldId="272"/>
            <ac:grpSpMk id="25" creationId="{2003FBA9-7910-10DC-2189-C6C1C43D315F}"/>
          </ac:grpSpMkLst>
        </pc:grpChg>
      </pc:sldChg>
      <pc:sldChg chg="addSp delSp modSp add mod">
        <pc:chgData name="Chandan Parab" userId="c0d0346c-212b-4b92-bbcb-13ed90fb4d58" providerId="ADAL" clId="{C07452F4-F704-4F1F-BDA5-EDE039FC6E40}" dt="2024-03-09T09:25:06.837" v="9141" actId="1037"/>
        <pc:sldMkLst>
          <pc:docMk/>
          <pc:sldMk cId="2108124520" sldId="273"/>
        </pc:sldMkLst>
        <pc:spChg chg="add mod">
          <ac:chgData name="Chandan Parab" userId="c0d0346c-212b-4b92-bbcb-13ed90fb4d58" providerId="ADAL" clId="{C07452F4-F704-4F1F-BDA5-EDE039FC6E40}" dt="2024-03-09T09:24:51.215" v="9136" actId="164"/>
          <ac:spMkLst>
            <pc:docMk/>
            <pc:sldMk cId="2108124520" sldId="273"/>
            <ac:spMk id="6" creationId="{FB1F2436-9DF0-3836-D764-B6693D5BA6FA}"/>
          </ac:spMkLst>
        </pc:spChg>
        <pc:spChg chg="mod">
          <ac:chgData name="Chandan Parab" userId="c0d0346c-212b-4b92-bbcb-13ed90fb4d58" providerId="ADAL" clId="{C07452F4-F704-4F1F-BDA5-EDE039FC6E40}" dt="2024-03-09T09:24:32.584" v="9134"/>
          <ac:spMkLst>
            <pc:docMk/>
            <pc:sldMk cId="2108124520" sldId="273"/>
            <ac:spMk id="9" creationId="{C5B00B58-D90E-C038-E0FC-6D8E91F92B55}"/>
          </ac:spMkLst>
        </pc:spChg>
        <pc:spChg chg="mod">
          <ac:chgData name="Chandan Parab" userId="c0d0346c-212b-4b92-bbcb-13ed90fb4d58" providerId="ADAL" clId="{C07452F4-F704-4F1F-BDA5-EDE039FC6E40}" dt="2024-03-09T09:24:32.584" v="9134"/>
          <ac:spMkLst>
            <pc:docMk/>
            <pc:sldMk cId="2108124520" sldId="273"/>
            <ac:spMk id="10" creationId="{2CD51BAB-308D-7321-FADA-D56C20FB9FEF}"/>
          </ac:spMkLst>
        </pc:spChg>
        <pc:spChg chg="mod">
          <ac:chgData name="Chandan Parab" userId="c0d0346c-212b-4b92-bbcb-13ed90fb4d58" providerId="ADAL" clId="{C07452F4-F704-4F1F-BDA5-EDE039FC6E40}" dt="2024-03-09T09:24:14.852" v="9121" actId="1035"/>
          <ac:spMkLst>
            <pc:docMk/>
            <pc:sldMk cId="2108124520" sldId="273"/>
            <ac:spMk id="14" creationId="{64990545-19D1-8FA6-4D14-04C8015A7B60}"/>
          </ac:spMkLst>
        </pc:spChg>
        <pc:spChg chg="mod">
          <ac:chgData name="Chandan Parab" userId="c0d0346c-212b-4b92-bbcb-13ed90fb4d58" providerId="ADAL" clId="{C07452F4-F704-4F1F-BDA5-EDE039FC6E40}" dt="2024-03-09T09:24:57.706" v="9138"/>
          <ac:spMkLst>
            <pc:docMk/>
            <pc:sldMk cId="2108124520" sldId="273"/>
            <ac:spMk id="19" creationId="{E2A2F2C6-E3F4-00C3-0320-7D72EC2B9484}"/>
          </ac:spMkLst>
        </pc:spChg>
        <pc:spChg chg="mod">
          <ac:chgData name="Chandan Parab" userId="c0d0346c-212b-4b92-bbcb-13ed90fb4d58" providerId="ADAL" clId="{C07452F4-F704-4F1F-BDA5-EDE039FC6E40}" dt="2024-03-09T09:24:57.706" v="9138"/>
          <ac:spMkLst>
            <pc:docMk/>
            <pc:sldMk cId="2108124520" sldId="273"/>
            <ac:spMk id="21" creationId="{72A83BA2-9A09-938B-39E6-31F1EFA2D4E4}"/>
          </ac:spMkLst>
        </pc:spChg>
        <pc:spChg chg="mod">
          <ac:chgData name="Chandan Parab" userId="c0d0346c-212b-4b92-bbcb-13ed90fb4d58" providerId="ADAL" clId="{C07452F4-F704-4F1F-BDA5-EDE039FC6E40}" dt="2024-03-09T09:24:51.215" v="9136" actId="164"/>
          <ac:spMkLst>
            <pc:docMk/>
            <pc:sldMk cId="2108124520" sldId="273"/>
            <ac:spMk id="27" creationId="{B67528B1-B7FF-7689-6FCD-4B2963934C38}"/>
          </ac:spMkLst>
        </pc:spChg>
        <pc:spChg chg="mod">
          <ac:chgData name="Chandan Parab" userId="c0d0346c-212b-4b92-bbcb-13ed90fb4d58" providerId="ADAL" clId="{C07452F4-F704-4F1F-BDA5-EDE039FC6E40}" dt="2024-03-09T09:24:57.706" v="9138"/>
          <ac:spMkLst>
            <pc:docMk/>
            <pc:sldMk cId="2108124520" sldId="273"/>
            <ac:spMk id="28" creationId="{1E37A708-21C2-03FF-0764-CB40EABBDCAC}"/>
          </ac:spMkLst>
        </pc:spChg>
        <pc:spChg chg="mod">
          <ac:chgData name="Chandan Parab" userId="c0d0346c-212b-4b92-bbcb-13ed90fb4d58" providerId="ADAL" clId="{C07452F4-F704-4F1F-BDA5-EDE039FC6E40}" dt="2024-03-09T09:24:57.706" v="9138"/>
          <ac:spMkLst>
            <pc:docMk/>
            <pc:sldMk cId="2108124520" sldId="273"/>
            <ac:spMk id="29" creationId="{0AE6E364-FADD-DF86-D38B-A3D948CD1263}"/>
          </ac:spMkLst>
        </pc:spChg>
        <pc:spChg chg="mod">
          <ac:chgData name="Chandan Parab" userId="c0d0346c-212b-4b92-bbcb-13ed90fb4d58" providerId="ADAL" clId="{C07452F4-F704-4F1F-BDA5-EDE039FC6E40}" dt="2024-03-09T09:24:57.706" v="9138"/>
          <ac:spMkLst>
            <pc:docMk/>
            <pc:sldMk cId="2108124520" sldId="273"/>
            <ac:spMk id="30" creationId="{4E3A0BC6-801A-8E50-5E27-0E00E1580F5E}"/>
          </ac:spMkLst>
        </pc:spChg>
        <pc:spChg chg="mod">
          <ac:chgData name="Chandan Parab" userId="c0d0346c-212b-4b92-bbcb-13ed90fb4d58" providerId="ADAL" clId="{C07452F4-F704-4F1F-BDA5-EDE039FC6E40}" dt="2024-03-09T09:24:57.706" v="9138"/>
          <ac:spMkLst>
            <pc:docMk/>
            <pc:sldMk cId="2108124520" sldId="273"/>
            <ac:spMk id="31" creationId="{70061B06-FB78-3BAE-1EF8-FCB21B5EB01E}"/>
          </ac:spMkLst>
        </pc:spChg>
        <pc:grpChg chg="add mod">
          <ac:chgData name="Chandan Parab" userId="c0d0346c-212b-4b92-bbcb-13ed90fb4d58" providerId="ADAL" clId="{C07452F4-F704-4F1F-BDA5-EDE039FC6E40}" dt="2024-03-09T09:24:51.215" v="9136" actId="164"/>
          <ac:grpSpMkLst>
            <pc:docMk/>
            <pc:sldMk cId="2108124520" sldId="273"/>
            <ac:grpSpMk id="7" creationId="{99319D18-06C7-BCD8-5379-F3000B938954}"/>
          </ac:grpSpMkLst>
        </pc:grpChg>
        <pc:grpChg chg="add mod">
          <ac:chgData name="Chandan Parab" userId="c0d0346c-212b-4b92-bbcb-13ed90fb4d58" providerId="ADAL" clId="{C07452F4-F704-4F1F-BDA5-EDE039FC6E40}" dt="2024-03-09T09:24:57.026" v="9137" actId="1076"/>
          <ac:grpSpMkLst>
            <pc:docMk/>
            <pc:sldMk cId="2108124520" sldId="273"/>
            <ac:grpSpMk id="13" creationId="{825262A2-B021-85B7-33CA-E689D1D84FC4}"/>
          </ac:grpSpMkLst>
        </pc:grpChg>
        <pc:grpChg chg="add mod">
          <ac:chgData name="Chandan Parab" userId="c0d0346c-212b-4b92-bbcb-13ed90fb4d58" providerId="ADAL" clId="{C07452F4-F704-4F1F-BDA5-EDE039FC6E40}" dt="2024-03-09T09:25:06.837" v="9141" actId="1037"/>
          <ac:grpSpMkLst>
            <pc:docMk/>
            <pc:sldMk cId="2108124520" sldId="273"/>
            <ac:grpSpMk id="16" creationId="{95A43CA6-E3C3-58EF-3413-01A202160E0A}"/>
          </ac:grpSpMkLst>
        </pc:grpChg>
        <pc:grpChg chg="mod">
          <ac:chgData name="Chandan Parab" userId="c0d0346c-212b-4b92-bbcb-13ed90fb4d58" providerId="ADAL" clId="{C07452F4-F704-4F1F-BDA5-EDE039FC6E40}" dt="2024-03-09T09:24:57.706" v="9138"/>
          <ac:grpSpMkLst>
            <pc:docMk/>
            <pc:sldMk cId="2108124520" sldId="273"/>
            <ac:grpSpMk id="20" creationId="{1168F4F7-0BEA-904C-18F8-2BA88D153050}"/>
          </ac:grpSpMkLst>
        </pc:grpChg>
        <pc:grpChg chg="del mod">
          <ac:chgData name="Chandan Parab" userId="c0d0346c-212b-4b92-bbcb-13ed90fb4d58" providerId="ADAL" clId="{C07452F4-F704-4F1F-BDA5-EDE039FC6E40}" dt="2024-03-09T09:22:43.603" v="9039" actId="478"/>
          <ac:grpSpMkLst>
            <pc:docMk/>
            <pc:sldMk cId="2108124520" sldId="273"/>
            <ac:grpSpMk id="22" creationId="{CA5B747D-1417-7618-A349-9A268ABF9AB0}"/>
          </ac:grpSpMkLst>
        </pc:grpChg>
        <pc:grpChg chg="mod ord">
          <ac:chgData name="Chandan Parab" userId="c0d0346c-212b-4b92-bbcb-13ed90fb4d58" providerId="ADAL" clId="{C07452F4-F704-4F1F-BDA5-EDE039FC6E40}" dt="2024-03-09T09:24:51.215" v="9136" actId="164"/>
          <ac:grpSpMkLst>
            <pc:docMk/>
            <pc:sldMk cId="2108124520" sldId="273"/>
            <ac:grpSpMk id="23" creationId="{6162804C-780E-E1EB-D7F2-C671CD419F05}"/>
          </ac:grpSpMkLst>
        </pc:grpChg>
        <pc:grpChg chg="del">
          <ac:chgData name="Chandan Parab" userId="c0d0346c-212b-4b92-bbcb-13ed90fb4d58" providerId="ADAL" clId="{C07452F4-F704-4F1F-BDA5-EDE039FC6E40}" dt="2024-03-09T09:22:45.155" v="9040" actId="478"/>
          <ac:grpSpMkLst>
            <pc:docMk/>
            <pc:sldMk cId="2108124520" sldId="273"/>
            <ac:grpSpMk id="24" creationId="{AFA1E176-6F45-5101-A5DF-506EA13726AA}"/>
          </ac:grpSpMkLst>
        </pc:grpChg>
        <pc:grpChg chg="del">
          <ac:chgData name="Chandan Parab" userId="c0d0346c-212b-4b92-bbcb-13ed90fb4d58" providerId="ADAL" clId="{C07452F4-F704-4F1F-BDA5-EDE039FC6E40}" dt="2024-03-09T09:22:46.689" v="9041" actId="478"/>
          <ac:grpSpMkLst>
            <pc:docMk/>
            <pc:sldMk cId="2108124520" sldId="273"/>
            <ac:grpSpMk id="25" creationId="{2003FBA9-7910-10DC-2189-C6C1C43D315F}"/>
          </ac:grpSpMkLst>
        </pc:grpChg>
        <pc:grpChg chg="mod">
          <ac:chgData name="Chandan Parab" userId="c0d0346c-212b-4b92-bbcb-13ed90fb4d58" providerId="ADAL" clId="{C07452F4-F704-4F1F-BDA5-EDE039FC6E40}" dt="2024-03-09T09:24:57.706" v="9138"/>
          <ac:grpSpMkLst>
            <pc:docMk/>
            <pc:sldMk cId="2108124520" sldId="273"/>
            <ac:grpSpMk id="26" creationId="{EB9B9275-C08F-55A4-44B5-7EE2DEE1AA53}"/>
          </ac:grpSpMkLst>
        </pc:grpChg>
      </pc:sldChg>
      <pc:sldChg chg="addSp delSp modSp new del mod">
        <pc:chgData name="Chandan Parab" userId="c0d0346c-212b-4b92-bbcb-13ed90fb4d58" providerId="ADAL" clId="{C07452F4-F704-4F1F-BDA5-EDE039FC6E40}" dt="2024-03-09T09:48:39.550" v="9475" actId="47"/>
        <pc:sldMkLst>
          <pc:docMk/>
          <pc:sldMk cId="1873749912" sldId="274"/>
        </pc:sldMkLst>
        <pc:spChg chg="add del">
          <ac:chgData name="Chandan Parab" userId="c0d0346c-212b-4b92-bbcb-13ed90fb4d58" providerId="ADAL" clId="{C07452F4-F704-4F1F-BDA5-EDE039FC6E40}" dt="2024-03-09T09:32:46.704" v="9147" actId="478"/>
          <ac:spMkLst>
            <pc:docMk/>
            <pc:sldMk cId="1873749912" sldId="274"/>
            <ac:spMk id="2" creationId="{748B1111-3690-5EB4-212E-323AAC1F3548}"/>
          </ac:spMkLst>
        </pc:spChg>
        <pc:spChg chg="add del mod">
          <ac:chgData name="Chandan Parab" userId="c0d0346c-212b-4b92-bbcb-13ed90fb4d58" providerId="ADAL" clId="{C07452F4-F704-4F1F-BDA5-EDE039FC6E40}" dt="2024-03-09T09:33:28.488" v="9151" actId="478"/>
          <ac:spMkLst>
            <pc:docMk/>
            <pc:sldMk cId="1873749912" sldId="274"/>
            <ac:spMk id="3" creationId="{BB1D22C8-69DD-0AD6-92A6-E04AFE4EEEFC}"/>
          </ac:spMkLst>
        </pc:spChg>
        <pc:spChg chg="add del">
          <ac:chgData name="Chandan Parab" userId="c0d0346c-212b-4b92-bbcb-13ed90fb4d58" providerId="ADAL" clId="{C07452F4-F704-4F1F-BDA5-EDE039FC6E40}" dt="2024-03-09T09:33:50.838" v="9153" actId="478"/>
          <ac:spMkLst>
            <pc:docMk/>
            <pc:sldMk cId="1873749912" sldId="274"/>
            <ac:spMk id="4" creationId="{D7B04458-799C-3D2F-D7A4-A52F8E30B564}"/>
          </ac:spMkLst>
        </pc:spChg>
        <pc:spChg chg="add del mod">
          <ac:chgData name="Chandan Parab" userId="c0d0346c-212b-4b92-bbcb-13ed90fb4d58" providerId="ADAL" clId="{C07452F4-F704-4F1F-BDA5-EDE039FC6E40}" dt="2024-03-09T09:36:13.693" v="9256" actId="478"/>
          <ac:spMkLst>
            <pc:docMk/>
            <pc:sldMk cId="1873749912" sldId="274"/>
            <ac:spMk id="5" creationId="{3B204667-0BEC-9E91-CD34-FA9BCA796047}"/>
          </ac:spMkLst>
        </pc:spChg>
        <pc:spChg chg="add del mod ord">
          <ac:chgData name="Chandan Parab" userId="c0d0346c-212b-4b92-bbcb-13ed90fb4d58" providerId="ADAL" clId="{C07452F4-F704-4F1F-BDA5-EDE039FC6E40}" dt="2024-03-09T09:41:57.346" v="9383" actId="478"/>
          <ac:spMkLst>
            <pc:docMk/>
            <pc:sldMk cId="1873749912" sldId="274"/>
            <ac:spMk id="6" creationId="{9369FD59-DAB1-DB47-F732-134F737B9804}"/>
          </ac:spMkLst>
        </pc:spChg>
        <pc:spChg chg="add del mod">
          <ac:chgData name="Chandan Parab" userId="c0d0346c-212b-4b92-bbcb-13ed90fb4d58" providerId="ADAL" clId="{C07452F4-F704-4F1F-BDA5-EDE039FC6E40}" dt="2024-03-09T09:41:57.346" v="9383" actId="478"/>
          <ac:spMkLst>
            <pc:docMk/>
            <pc:sldMk cId="1873749912" sldId="274"/>
            <ac:spMk id="7" creationId="{1FD6D12B-05CB-8858-D856-B73DBAC38568}"/>
          </ac:spMkLst>
        </pc:spChg>
        <pc:spChg chg="add del mod">
          <ac:chgData name="Chandan Parab" userId="c0d0346c-212b-4b92-bbcb-13ed90fb4d58" providerId="ADAL" clId="{C07452F4-F704-4F1F-BDA5-EDE039FC6E40}" dt="2024-03-09T09:42:10.812" v="9384"/>
          <ac:spMkLst>
            <pc:docMk/>
            <pc:sldMk cId="1873749912" sldId="274"/>
            <ac:spMk id="8" creationId="{1792A430-1540-966C-DA1A-F8173F77655E}"/>
          </ac:spMkLst>
        </pc:spChg>
        <pc:spChg chg="add del mod">
          <ac:chgData name="Chandan Parab" userId="c0d0346c-212b-4b92-bbcb-13ed90fb4d58" providerId="ADAL" clId="{C07452F4-F704-4F1F-BDA5-EDE039FC6E40}" dt="2024-03-09T09:42:10.812" v="9384"/>
          <ac:spMkLst>
            <pc:docMk/>
            <pc:sldMk cId="1873749912" sldId="274"/>
            <ac:spMk id="9" creationId="{F1DF26B1-E229-F1B4-0F0D-5D4B7610C105}"/>
          </ac:spMkLst>
        </pc:spChg>
        <pc:spChg chg="add del mod">
          <ac:chgData name="Chandan Parab" userId="c0d0346c-212b-4b92-bbcb-13ed90fb4d58" providerId="ADAL" clId="{C07452F4-F704-4F1F-BDA5-EDE039FC6E40}" dt="2024-03-09T09:42:10.812" v="9384"/>
          <ac:spMkLst>
            <pc:docMk/>
            <pc:sldMk cId="1873749912" sldId="274"/>
            <ac:spMk id="10" creationId="{0A2DCCCE-7C0F-9F72-5358-1BA74F77D8C2}"/>
          </ac:spMkLst>
        </pc:spChg>
        <pc:spChg chg="mod">
          <ac:chgData name="Chandan Parab" userId="c0d0346c-212b-4b92-bbcb-13ed90fb4d58" providerId="ADAL" clId="{C07452F4-F704-4F1F-BDA5-EDE039FC6E40}" dt="2024-03-09T09:47:26.595" v="9472" actId="1076"/>
          <ac:spMkLst>
            <pc:docMk/>
            <pc:sldMk cId="1873749912" sldId="274"/>
            <ac:spMk id="11" creationId="{02611976-58C4-ECFF-9869-D20FEEBBA959}"/>
          </ac:spMkLst>
        </pc:spChg>
        <pc:spChg chg="add mod">
          <ac:chgData name="Chandan Parab" userId="c0d0346c-212b-4b92-bbcb-13ed90fb4d58" providerId="ADAL" clId="{C07452F4-F704-4F1F-BDA5-EDE039FC6E40}" dt="2024-03-09T09:44:21.852" v="9403" actId="1076"/>
          <ac:spMkLst>
            <pc:docMk/>
            <pc:sldMk cId="1873749912" sldId="274"/>
            <ac:spMk id="12" creationId="{78E14F96-BF7B-2169-C863-C32C84148E6E}"/>
          </ac:spMkLst>
        </pc:spChg>
        <pc:spChg chg="add del mod">
          <ac:chgData name="Chandan Parab" userId="c0d0346c-212b-4b92-bbcb-13ed90fb4d58" providerId="ADAL" clId="{C07452F4-F704-4F1F-BDA5-EDE039FC6E40}" dt="2024-03-09T09:44:58.384" v="9437" actId="478"/>
          <ac:spMkLst>
            <pc:docMk/>
            <pc:sldMk cId="1873749912" sldId="274"/>
            <ac:spMk id="13" creationId="{3FCD60F3-46CB-73AA-538A-8CAB7BE5EAB6}"/>
          </ac:spMkLst>
        </pc:spChg>
        <pc:spChg chg="add del mod">
          <ac:chgData name="Chandan Parab" userId="c0d0346c-212b-4b92-bbcb-13ed90fb4d58" providerId="ADAL" clId="{C07452F4-F704-4F1F-BDA5-EDE039FC6E40}" dt="2024-03-09T09:44:54.708" v="9436" actId="478"/>
          <ac:spMkLst>
            <pc:docMk/>
            <pc:sldMk cId="1873749912" sldId="274"/>
            <ac:spMk id="14" creationId="{33B60591-79F5-BF61-CDE6-D9821FC0D13C}"/>
          </ac:spMkLst>
        </pc:spChg>
        <pc:spChg chg="add del mod">
          <ac:chgData name="Chandan Parab" userId="c0d0346c-212b-4b92-bbcb-13ed90fb4d58" providerId="ADAL" clId="{C07452F4-F704-4F1F-BDA5-EDE039FC6E40}" dt="2024-03-09T09:44:58.384" v="9437" actId="478"/>
          <ac:spMkLst>
            <pc:docMk/>
            <pc:sldMk cId="1873749912" sldId="274"/>
            <ac:spMk id="15" creationId="{8A179646-C606-20C1-A03D-5B8093522B69}"/>
          </ac:spMkLst>
        </pc:spChg>
        <pc:spChg chg="add mod">
          <ac:chgData name="Chandan Parab" userId="c0d0346c-212b-4b92-bbcb-13ed90fb4d58" providerId="ADAL" clId="{C07452F4-F704-4F1F-BDA5-EDE039FC6E40}" dt="2024-03-09T09:46:31.458" v="9450" actId="1076"/>
          <ac:spMkLst>
            <pc:docMk/>
            <pc:sldMk cId="1873749912" sldId="274"/>
            <ac:spMk id="16" creationId="{7167C070-8095-9BDC-FEA9-24AAA9FC8E38}"/>
          </ac:spMkLst>
        </pc:spChg>
        <pc:spChg chg="add mod">
          <ac:chgData name="Chandan Parab" userId="c0d0346c-212b-4b92-bbcb-13ed90fb4d58" providerId="ADAL" clId="{C07452F4-F704-4F1F-BDA5-EDE039FC6E40}" dt="2024-03-09T09:47:08.366" v="9469" actId="1076"/>
          <ac:spMkLst>
            <pc:docMk/>
            <pc:sldMk cId="1873749912" sldId="274"/>
            <ac:spMk id="17" creationId="{9AFC8B70-7634-D3D1-3FBD-03182626E6F4}"/>
          </ac:spMkLst>
        </pc:spChg>
        <pc:spChg chg="add mod">
          <ac:chgData name="Chandan Parab" userId="c0d0346c-212b-4b92-bbcb-13ed90fb4d58" providerId="ADAL" clId="{C07452F4-F704-4F1F-BDA5-EDE039FC6E40}" dt="2024-03-09T09:46:58.995" v="9466" actId="1076"/>
          <ac:spMkLst>
            <pc:docMk/>
            <pc:sldMk cId="1873749912" sldId="274"/>
            <ac:spMk id="18" creationId="{1F4BEB5B-F400-8B3F-25BD-6233DD3DD0EA}"/>
          </ac:spMkLst>
        </pc:spChg>
        <pc:spChg chg="add mod">
          <ac:chgData name="Chandan Parab" userId="c0d0346c-212b-4b92-bbcb-13ed90fb4d58" providerId="ADAL" clId="{C07452F4-F704-4F1F-BDA5-EDE039FC6E40}" dt="2024-03-09T09:46:48.703" v="9463" actId="1076"/>
          <ac:spMkLst>
            <pc:docMk/>
            <pc:sldMk cId="1873749912" sldId="274"/>
            <ac:spMk id="19" creationId="{D4321856-82D2-D6BD-7B74-80F9511E4AD6}"/>
          </ac:spMkLst>
        </pc:spChg>
        <pc:spChg chg="add mod">
          <ac:chgData name="Chandan Parab" userId="c0d0346c-212b-4b92-bbcb-13ed90fb4d58" providerId="ADAL" clId="{C07452F4-F704-4F1F-BDA5-EDE039FC6E40}" dt="2024-03-09T09:47:17.411" v="9471" actId="14100"/>
          <ac:spMkLst>
            <pc:docMk/>
            <pc:sldMk cId="1873749912" sldId="274"/>
            <ac:spMk id="20" creationId="{BDA538D5-CC7E-31D6-45B0-776C854D419D}"/>
          </ac:spMkLst>
        </pc:spChg>
        <pc:spChg chg="add mod">
          <ac:chgData name="Chandan Parab" userId="c0d0346c-212b-4b92-bbcb-13ed90fb4d58" providerId="ADAL" clId="{C07452F4-F704-4F1F-BDA5-EDE039FC6E40}" dt="2024-03-09T09:47:35.959" v="9474" actId="1076"/>
          <ac:spMkLst>
            <pc:docMk/>
            <pc:sldMk cId="1873749912" sldId="274"/>
            <ac:spMk id="21" creationId="{EADA7FF2-43FB-B16A-C4E0-58BE9218C289}"/>
          </ac:spMkLst>
        </pc:spChg>
      </pc:sldChg>
      <pc:sldChg chg="addSp delSp modSp new mod">
        <pc:chgData name="Chandan Parab" userId="c0d0346c-212b-4b92-bbcb-13ed90fb4d58" providerId="ADAL" clId="{C07452F4-F704-4F1F-BDA5-EDE039FC6E40}" dt="2024-03-09T11:46:56.117" v="10985" actId="207"/>
        <pc:sldMkLst>
          <pc:docMk/>
          <pc:sldMk cId="3801271716" sldId="274"/>
        </pc:sldMkLst>
        <pc:spChg chg="add mod">
          <ac:chgData name="Chandan Parab" userId="c0d0346c-212b-4b92-bbcb-13ed90fb4d58" providerId="ADAL" clId="{C07452F4-F704-4F1F-BDA5-EDE039FC6E40}" dt="2024-03-09T10:01:50.231" v="9666" actId="164"/>
          <ac:spMkLst>
            <pc:docMk/>
            <pc:sldMk cId="3801271716" sldId="274"/>
            <ac:spMk id="2" creationId="{5A2A4277-B5BD-A77F-A1B6-CC4D9AD56E5E}"/>
          </ac:spMkLst>
        </pc:spChg>
        <pc:spChg chg="add mod">
          <ac:chgData name="Chandan Parab" userId="c0d0346c-212b-4b92-bbcb-13ed90fb4d58" providerId="ADAL" clId="{C07452F4-F704-4F1F-BDA5-EDE039FC6E40}" dt="2024-03-09T10:02:32.828" v="9673" actId="164"/>
          <ac:spMkLst>
            <pc:docMk/>
            <pc:sldMk cId="3801271716" sldId="274"/>
            <ac:spMk id="3" creationId="{D3021E9B-4260-5091-31E1-B4E57BDD0B17}"/>
          </ac:spMkLst>
        </pc:spChg>
        <pc:spChg chg="add mod">
          <ac:chgData name="Chandan Parab" userId="c0d0346c-212b-4b92-bbcb-13ed90fb4d58" providerId="ADAL" clId="{C07452F4-F704-4F1F-BDA5-EDE039FC6E40}" dt="2024-03-09T10:02:11.675" v="9670" actId="164"/>
          <ac:spMkLst>
            <pc:docMk/>
            <pc:sldMk cId="3801271716" sldId="274"/>
            <ac:spMk id="4" creationId="{17754C18-343E-93ED-AE28-221D5CCE47BB}"/>
          </ac:spMkLst>
        </pc:spChg>
        <pc:spChg chg="add mod">
          <ac:chgData name="Chandan Parab" userId="c0d0346c-212b-4b92-bbcb-13ed90fb4d58" providerId="ADAL" clId="{C07452F4-F704-4F1F-BDA5-EDE039FC6E40}" dt="2024-03-09T10:02:45.982" v="9675" actId="1076"/>
          <ac:spMkLst>
            <pc:docMk/>
            <pc:sldMk cId="3801271716" sldId="274"/>
            <ac:spMk id="10" creationId="{4ACE3204-9D13-F806-0378-187CEB64AC06}"/>
          </ac:spMkLst>
        </pc:spChg>
        <pc:spChg chg="add mod">
          <ac:chgData name="Chandan Parab" userId="c0d0346c-212b-4b92-bbcb-13ed90fb4d58" providerId="ADAL" clId="{C07452F4-F704-4F1F-BDA5-EDE039FC6E40}" dt="2024-03-09T11:46:00.272" v="10933" actId="1076"/>
          <ac:spMkLst>
            <pc:docMk/>
            <pc:sldMk cId="3801271716" sldId="274"/>
            <ac:spMk id="11" creationId="{9AF596EE-0777-FC8C-3340-1C2C39B4E72C}"/>
          </ac:spMkLst>
        </pc:spChg>
        <pc:spChg chg="add mod">
          <ac:chgData name="Chandan Parab" userId="c0d0346c-212b-4b92-bbcb-13ed90fb4d58" providerId="ADAL" clId="{C07452F4-F704-4F1F-BDA5-EDE039FC6E40}" dt="2024-03-09T10:01:55.634" v="9667" actId="1076"/>
          <ac:spMkLst>
            <pc:docMk/>
            <pc:sldMk cId="3801271716" sldId="274"/>
            <ac:spMk id="12" creationId="{215A5518-4FF1-17D4-B8C2-74280057A539}"/>
          </ac:spMkLst>
        </pc:spChg>
        <pc:spChg chg="add mod ord">
          <ac:chgData name="Chandan Parab" userId="c0d0346c-212b-4b92-bbcb-13ed90fb4d58" providerId="ADAL" clId="{C07452F4-F704-4F1F-BDA5-EDE039FC6E40}" dt="2024-03-09T10:01:50.231" v="9666" actId="164"/>
          <ac:spMkLst>
            <pc:docMk/>
            <pc:sldMk cId="3801271716" sldId="274"/>
            <ac:spMk id="26" creationId="{412E448E-438A-35E1-94DD-0B4E1B2B789D}"/>
          </ac:spMkLst>
        </pc:spChg>
        <pc:spChg chg="add mod">
          <ac:chgData name="Chandan Parab" userId="c0d0346c-212b-4b92-bbcb-13ed90fb4d58" providerId="ADAL" clId="{C07452F4-F704-4F1F-BDA5-EDE039FC6E40}" dt="2024-03-09T10:02:11.675" v="9670" actId="164"/>
          <ac:spMkLst>
            <pc:docMk/>
            <pc:sldMk cId="3801271716" sldId="274"/>
            <ac:spMk id="27" creationId="{75235326-AD4D-52C8-3267-12DA93E453C3}"/>
          </ac:spMkLst>
        </pc:spChg>
        <pc:spChg chg="add mod">
          <ac:chgData name="Chandan Parab" userId="c0d0346c-212b-4b92-bbcb-13ed90fb4d58" providerId="ADAL" clId="{C07452F4-F704-4F1F-BDA5-EDE039FC6E40}" dt="2024-03-09T10:02:32.828" v="9673" actId="164"/>
          <ac:spMkLst>
            <pc:docMk/>
            <pc:sldMk cId="3801271716" sldId="274"/>
            <ac:spMk id="28" creationId="{D02BD391-DE25-1438-47B9-FE7B29038431}"/>
          </ac:spMkLst>
        </pc:spChg>
        <pc:spChg chg="add mod">
          <ac:chgData name="Chandan Parab" userId="c0d0346c-212b-4b92-bbcb-13ed90fb4d58" providerId="ADAL" clId="{C07452F4-F704-4F1F-BDA5-EDE039FC6E40}" dt="2024-03-09T10:26:36.833" v="9760" actId="164"/>
          <ac:spMkLst>
            <pc:docMk/>
            <pc:sldMk cId="3801271716" sldId="274"/>
            <ac:spMk id="31" creationId="{F8B7993E-3D9F-8215-217D-83EAD3EC2FF3}"/>
          </ac:spMkLst>
        </pc:spChg>
        <pc:spChg chg="add mod">
          <ac:chgData name="Chandan Parab" userId="c0d0346c-212b-4b92-bbcb-13ed90fb4d58" providerId="ADAL" clId="{C07452F4-F704-4F1F-BDA5-EDE039FC6E40}" dt="2024-03-09T10:26:36.833" v="9760" actId="164"/>
          <ac:spMkLst>
            <pc:docMk/>
            <pc:sldMk cId="3801271716" sldId="274"/>
            <ac:spMk id="32" creationId="{7F3B9FA0-B44A-D2DB-0D20-3212E268D372}"/>
          </ac:spMkLst>
        </pc:spChg>
        <pc:spChg chg="add mod">
          <ac:chgData name="Chandan Parab" userId="c0d0346c-212b-4b92-bbcb-13ed90fb4d58" providerId="ADAL" clId="{C07452F4-F704-4F1F-BDA5-EDE039FC6E40}" dt="2024-03-09T11:46:42.299" v="10982" actId="20577"/>
          <ac:spMkLst>
            <pc:docMk/>
            <pc:sldMk cId="3801271716" sldId="274"/>
            <ac:spMk id="45" creationId="{6330AF78-AE7C-4CB6-0CE1-2EA6C340CA0D}"/>
          </ac:spMkLst>
        </pc:spChg>
        <pc:grpChg chg="add mod">
          <ac:chgData name="Chandan Parab" userId="c0d0346c-212b-4b92-bbcb-13ed90fb4d58" providerId="ADAL" clId="{C07452F4-F704-4F1F-BDA5-EDE039FC6E40}" dt="2024-03-09T10:01:59.630" v="9668" actId="1076"/>
          <ac:grpSpMkLst>
            <pc:docMk/>
            <pc:sldMk cId="3801271716" sldId="274"/>
            <ac:grpSpMk id="36" creationId="{898B85EB-9647-AF30-22C9-75AEA88D4DF9}"/>
          </ac:grpSpMkLst>
        </pc:grpChg>
        <pc:grpChg chg="add mod">
          <ac:chgData name="Chandan Parab" userId="c0d0346c-212b-4b92-bbcb-13ed90fb4d58" providerId="ADAL" clId="{C07452F4-F704-4F1F-BDA5-EDE039FC6E40}" dt="2024-03-09T10:03:02.259" v="9678" actId="1076"/>
          <ac:grpSpMkLst>
            <pc:docMk/>
            <pc:sldMk cId="3801271716" sldId="274"/>
            <ac:grpSpMk id="40" creationId="{683979B9-7FC4-27FE-2410-C27168842198}"/>
          </ac:grpSpMkLst>
        </pc:grpChg>
        <pc:grpChg chg="add mod">
          <ac:chgData name="Chandan Parab" userId="c0d0346c-212b-4b92-bbcb-13ed90fb4d58" providerId="ADAL" clId="{C07452F4-F704-4F1F-BDA5-EDE039FC6E40}" dt="2024-03-09T10:02:39.089" v="9674" actId="1076"/>
          <ac:grpSpMkLst>
            <pc:docMk/>
            <pc:sldMk cId="3801271716" sldId="274"/>
            <ac:grpSpMk id="42" creationId="{31B02CA4-9AB8-2A54-42F7-B26C545AD40A}"/>
          </ac:grpSpMkLst>
        </pc:grpChg>
        <pc:grpChg chg="add mod">
          <ac:chgData name="Chandan Parab" userId="c0d0346c-212b-4b92-bbcb-13ed90fb4d58" providerId="ADAL" clId="{C07452F4-F704-4F1F-BDA5-EDE039FC6E40}" dt="2024-03-09T11:45:55.209" v="10932" actId="14100"/>
          <ac:grpSpMkLst>
            <pc:docMk/>
            <pc:sldMk cId="3801271716" sldId="274"/>
            <ac:grpSpMk id="43" creationId="{B7AF2BAA-71AE-6281-0E6F-A9691911B332}"/>
          </ac:grpSpMkLst>
        </pc:grpChg>
        <pc:picChg chg="add del mod">
          <ac:chgData name="Chandan Parab" userId="c0d0346c-212b-4b92-bbcb-13ed90fb4d58" providerId="ADAL" clId="{C07452F4-F704-4F1F-BDA5-EDE039FC6E40}" dt="2024-03-09T09:49:12.491" v="9485" actId="478"/>
          <ac:picMkLst>
            <pc:docMk/>
            <pc:sldMk cId="3801271716" sldId="274"/>
            <ac:picMk id="5" creationId="{6DC0E199-C383-11BE-20D0-029F4833B69B}"/>
          </ac:picMkLst>
        </pc:picChg>
        <pc:picChg chg="add mod">
          <ac:chgData name="Chandan Parab" userId="c0d0346c-212b-4b92-bbcb-13ed90fb4d58" providerId="ADAL" clId="{C07452F4-F704-4F1F-BDA5-EDE039FC6E40}" dt="2024-03-09T10:02:48.392" v="9676" actId="1076"/>
          <ac:picMkLst>
            <pc:docMk/>
            <pc:sldMk cId="3801271716" sldId="274"/>
            <ac:picMk id="7" creationId="{52B6FFD5-8CB4-7A71-3CDA-302F59541D74}"/>
          </ac:picMkLst>
        </pc:picChg>
        <pc:picChg chg="add mod">
          <ac:chgData name="Chandan Parab" userId="c0d0346c-212b-4b92-bbcb-13ed90fb4d58" providerId="ADAL" clId="{C07452F4-F704-4F1F-BDA5-EDE039FC6E40}" dt="2024-03-09T11:46:56.117" v="10985" actId="207"/>
          <ac:picMkLst>
            <pc:docMk/>
            <pc:sldMk cId="3801271716" sldId="274"/>
            <ac:picMk id="9" creationId="{8DB0EA32-29EF-0E4D-C6BB-CE62B08D387C}"/>
          </ac:picMkLst>
        </pc:picChg>
        <pc:picChg chg="add del mod">
          <ac:chgData name="Chandan Parab" userId="c0d0346c-212b-4b92-bbcb-13ed90fb4d58" providerId="ADAL" clId="{C07452F4-F704-4F1F-BDA5-EDE039FC6E40}" dt="2024-03-09T10:27:45.456" v="9806" actId="21"/>
          <ac:picMkLst>
            <pc:docMk/>
            <pc:sldMk cId="3801271716" sldId="274"/>
            <ac:picMk id="44" creationId="{9F4801F0-2D2E-F7AD-FA1F-0B834F471D18}"/>
          </ac:picMkLst>
        </pc:picChg>
        <pc:cxnChg chg="add mod">
          <ac:chgData name="Chandan Parab" userId="c0d0346c-212b-4b92-bbcb-13ed90fb4d58" providerId="ADAL" clId="{C07452F4-F704-4F1F-BDA5-EDE039FC6E40}" dt="2024-03-09T10:02:05.062" v="9669" actId="14100"/>
          <ac:cxnSpMkLst>
            <pc:docMk/>
            <pc:sldMk cId="3801271716" sldId="274"/>
            <ac:cxnSpMk id="14" creationId="{1C147D0A-BE44-32F2-D7F4-B54E8EA593D3}"/>
          </ac:cxnSpMkLst>
        </pc:cxnChg>
        <pc:cxnChg chg="add mod">
          <ac:chgData name="Chandan Parab" userId="c0d0346c-212b-4b92-bbcb-13ed90fb4d58" providerId="ADAL" clId="{C07452F4-F704-4F1F-BDA5-EDE039FC6E40}" dt="2024-03-09T10:03:02.259" v="9678" actId="1076"/>
          <ac:cxnSpMkLst>
            <pc:docMk/>
            <pc:sldMk cId="3801271716" sldId="274"/>
            <ac:cxnSpMk id="18" creationId="{DC3F817D-5C33-B293-402C-196A82A2FFDE}"/>
          </ac:cxnSpMkLst>
        </pc:cxnChg>
        <pc:cxnChg chg="add mod">
          <ac:chgData name="Chandan Parab" userId="c0d0346c-212b-4b92-bbcb-13ed90fb4d58" providerId="ADAL" clId="{C07452F4-F704-4F1F-BDA5-EDE039FC6E40}" dt="2024-03-09T10:03:02.259" v="9678" actId="1076"/>
          <ac:cxnSpMkLst>
            <pc:docMk/>
            <pc:sldMk cId="3801271716" sldId="274"/>
            <ac:cxnSpMk id="20" creationId="{64C9A046-F9BF-F42E-6AE0-EC48CEEE5624}"/>
          </ac:cxnSpMkLst>
        </pc:cxnChg>
        <pc:cxnChg chg="add mod">
          <ac:chgData name="Chandan Parab" userId="c0d0346c-212b-4b92-bbcb-13ed90fb4d58" providerId="ADAL" clId="{C07452F4-F704-4F1F-BDA5-EDE039FC6E40}" dt="2024-03-09T10:02:48.392" v="9676" actId="1076"/>
          <ac:cxnSpMkLst>
            <pc:docMk/>
            <pc:sldMk cId="3801271716" sldId="274"/>
            <ac:cxnSpMk id="22" creationId="{8E7FE0C4-D068-DF57-351D-1EAFDC0D6A16}"/>
          </ac:cxnSpMkLst>
        </pc:cxnChg>
      </pc:sldChg>
      <pc:sldChg chg="add del">
        <pc:chgData name="Chandan Parab" userId="c0d0346c-212b-4b92-bbcb-13ed90fb4d58" providerId="ADAL" clId="{C07452F4-F704-4F1F-BDA5-EDE039FC6E40}" dt="2024-03-09T09:32:06.631" v="9144" actId="2890"/>
        <pc:sldMkLst>
          <pc:docMk/>
          <pc:sldMk cId="4100296569" sldId="274"/>
        </pc:sldMkLst>
      </pc:sldChg>
      <pc:sldChg chg="addSp delSp modSp new mod">
        <pc:chgData name="Chandan Parab" userId="c0d0346c-212b-4b92-bbcb-13ed90fb4d58" providerId="ADAL" clId="{C07452F4-F704-4F1F-BDA5-EDE039FC6E40}" dt="2024-03-09T12:31:31.736" v="11687" actId="14100"/>
        <pc:sldMkLst>
          <pc:docMk/>
          <pc:sldMk cId="1407263964" sldId="275"/>
        </pc:sldMkLst>
        <pc:spChg chg="add del mod">
          <ac:chgData name="Chandan Parab" userId="c0d0346c-212b-4b92-bbcb-13ed90fb4d58" providerId="ADAL" clId="{C07452F4-F704-4F1F-BDA5-EDE039FC6E40}" dt="2024-03-09T10:07:14.004" v="9710" actId="478"/>
          <ac:spMkLst>
            <pc:docMk/>
            <pc:sldMk cId="1407263964" sldId="275"/>
            <ac:spMk id="2" creationId="{D370E45F-CC16-9300-D227-55BA2F1ED719}"/>
          </ac:spMkLst>
        </pc:spChg>
        <pc:spChg chg="add del mod">
          <ac:chgData name="Chandan Parab" userId="c0d0346c-212b-4b92-bbcb-13ed90fb4d58" providerId="ADAL" clId="{C07452F4-F704-4F1F-BDA5-EDE039FC6E40}" dt="2024-03-09T10:06:41.040" v="9701" actId="478"/>
          <ac:spMkLst>
            <pc:docMk/>
            <pc:sldMk cId="1407263964" sldId="275"/>
            <ac:spMk id="3" creationId="{ED79D973-F8FB-6315-8CD4-E8B4CD9EDD30}"/>
          </ac:spMkLst>
        </pc:spChg>
        <pc:spChg chg="add mod">
          <ac:chgData name="Chandan Parab" userId="c0d0346c-212b-4b92-bbcb-13ed90fb4d58" providerId="ADAL" clId="{C07452F4-F704-4F1F-BDA5-EDE039FC6E40}" dt="2024-03-09T10:08:50.905" v="9727" actId="14861"/>
          <ac:spMkLst>
            <pc:docMk/>
            <pc:sldMk cId="1407263964" sldId="275"/>
            <ac:spMk id="4" creationId="{E184B17D-E505-2C96-47D6-84315ABE01B2}"/>
          </ac:spMkLst>
        </pc:spChg>
        <pc:spChg chg="add mod">
          <ac:chgData name="Chandan Parab" userId="c0d0346c-212b-4b92-bbcb-13ed90fb4d58" providerId="ADAL" clId="{C07452F4-F704-4F1F-BDA5-EDE039FC6E40}" dt="2024-03-09T10:08:50.905" v="9727" actId="14861"/>
          <ac:spMkLst>
            <pc:docMk/>
            <pc:sldMk cId="1407263964" sldId="275"/>
            <ac:spMk id="5" creationId="{C7FAF9E4-A8CC-0CC7-7F20-6EE4977435C7}"/>
          </ac:spMkLst>
        </pc:spChg>
        <pc:spChg chg="add mod">
          <ac:chgData name="Chandan Parab" userId="c0d0346c-212b-4b92-bbcb-13ed90fb4d58" providerId="ADAL" clId="{C07452F4-F704-4F1F-BDA5-EDE039FC6E40}" dt="2024-03-09T10:08:50.905" v="9727" actId="14861"/>
          <ac:spMkLst>
            <pc:docMk/>
            <pc:sldMk cId="1407263964" sldId="275"/>
            <ac:spMk id="6" creationId="{BEF0A524-1977-D987-7787-2CE3F896E518}"/>
          </ac:spMkLst>
        </pc:spChg>
        <pc:spChg chg="add mod">
          <ac:chgData name="Chandan Parab" userId="c0d0346c-212b-4b92-bbcb-13ed90fb4d58" providerId="ADAL" clId="{C07452F4-F704-4F1F-BDA5-EDE039FC6E40}" dt="2024-03-09T10:08:50.905" v="9727" actId="14861"/>
          <ac:spMkLst>
            <pc:docMk/>
            <pc:sldMk cId="1407263964" sldId="275"/>
            <ac:spMk id="7" creationId="{60AA49E1-04F7-D886-3A9C-C3662E414C31}"/>
          </ac:spMkLst>
        </pc:spChg>
        <pc:spChg chg="add mod">
          <ac:chgData name="Chandan Parab" userId="c0d0346c-212b-4b92-bbcb-13ed90fb4d58" providerId="ADAL" clId="{C07452F4-F704-4F1F-BDA5-EDE039FC6E40}" dt="2024-03-09T10:08:15.512" v="9722" actId="1076"/>
          <ac:spMkLst>
            <pc:docMk/>
            <pc:sldMk cId="1407263964" sldId="275"/>
            <ac:spMk id="8" creationId="{2E4E8DBF-3CA2-1FC0-F9E8-D2C4D88C4A35}"/>
          </ac:spMkLst>
        </pc:spChg>
        <pc:spChg chg="add mod">
          <ac:chgData name="Chandan Parab" userId="c0d0346c-212b-4b92-bbcb-13ed90fb4d58" providerId="ADAL" clId="{C07452F4-F704-4F1F-BDA5-EDE039FC6E40}" dt="2024-03-09T10:08:21.772" v="9724" actId="1076"/>
          <ac:spMkLst>
            <pc:docMk/>
            <pc:sldMk cId="1407263964" sldId="275"/>
            <ac:spMk id="9" creationId="{6EB3660F-F6B7-DC72-F172-11376FCE35A3}"/>
          </ac:spMkLst>
        </pc:spChg>
        <pc:spChg chg="add mod">
          <ac:chgData name="Chandan Parab" userId="c0d0346c-212b-4b92-bbcb-13ed90fb4d58" providerId="ADAL" clId="{C07452F4-F704-4F1F-BDA5-EDE039FC6E40}" dt="2024-03-09T10:08:22.371" v="9725"/>
          <ac:spMkLst>
            <pc:docMk/>
            <pc:sldMk cId="1407263964" sldId="275"/>
            <ac:spMk id="10" creationId="{4A735A9C-38BF-B92F-5373-5F261EB2D8B2}"/>
          </ac:spMkLst>
        </pc:spChg>
        <pc:spChg chg="add mod">
          <ac:chgData name="Chandan Parab" userId="c0d0346c-212b-4b92-bbcb-13ed90fb4d58" providerId="ADAL" clId="{C07452F4-F704-4F1F-BDA5-EDE039FC6E40}" dt="2024-03-09T10:08:23.671" v="9726"/>
          <ac:spMkLst>
            <pc:docMk/>
            <pc:sldMk cId="1407263964" sldId="275"/>
            <ac:spMk id="11" creationId="{D5E3B8B5-795C-27DD-43D2-619B4290B06F}"/>
          </ac:spMkLst>
        </pc:spChg>
        <pc:spChg chg="add del mod">
          <ac:chgData name="Chandan Parab" userId="c0d0346c-212b-4b92-bbcb-13ed90fb4d58" providerId="ADAL" clId="{C07452F4-F704-4F1F-BDA5-EDE039FC6E40}" dt="2024-03-09T10:10:32.916" v="9742" actId="478"/>
          <ac:spMkLst>
            <pc:docMk/>
            <pc:sldMk cId="1407263964" sldId="275"/>
            <ac:spMk id="12" creationId="{066A6C95-CB95-3B18-FB93-EBA1D1E0C3FD}"/>
          </ac:spMkLst>
        </pc:spChg>
        <pc:spChg chg="add del mod">
          <ac:chgData name="Chandan Parab" userId="c0d0346c-212b-4b92-bbcb-13ed90fb4d58" providerId="ADAL" clId="{C07452F4-F704-4F1F-BDA5-EDE039FC6E40}" dt="2024-03-09T10:10:32.916" v="9742" actId="478"/>
          <ac:spMkLst>
            <pc:docMk/>
            <pc:sldMk cId="1407263964" sldId="275"/>
            <ac:spMk id="13" creationId="{D73F4219-F232-21D6-7FAE-EA85210CCE66}"/>
          </ac:spMkLst>
        </pc:spChg>
        <pc:spChg chg="add del mod">
          <ac:chgData name="Chandan Parab" userId="c0d0346c-212b-4b92-bbcb-13ed90fb4d58" providerId="ADAL" clId="{C07452F4-F704-4F1F-BDA5-EDE039FC6E40}" dt="2024-03-09T10:10:32.916" v="9742" actId="478"/>
          <ac:spMkLst>
            <pc:docMk/>
            <pc:sldMk cId="1407263964" sldId="275"/>
            <ac:spMk id="14" creationId="{B230B492-1A44-63F6-A74C-474B3529FC77}"/>
          </ac:spMkLst>
        </pc:spChg>
        <pc:spChg chg="add del mod">
          <ac:chgData name="Chandan Parab" userId="c0d0346c-212b-4b92-bbcb-13ed90fb4d58" providerId="ADAL" clId="{C07452F4-F704-4F1F-BDA5-EDE039FC6E40}" dt="2024-03-09T10:10:32.916" v="9742" actId="478"/>
          <ac:spMkLst>
            <pc:docMk/>
            <pc:sldMk cId="1407263964" sldId="275"/>
            <ac:spMk id="15" creationId="{0A4F9D47-B0B7-E861-5765-488886BDE957}"/>
          </ac:spMkLst>
        </pc:spChg>
        <pc:spChg chg="add del mod">
          <ac:chgData name="Chandan Parab" userId="c0d0346c-212b-4b92-bbcb-13ed90fb4d58" providerId="ADAL" clId="{C07452F4-F704-4F1F-BDA5-EDE039FC6E40}" dt="2024-03-09T10:10:32.916" v="9742" actId="478"/>
          <ac:spMkLst>
            <pc:docMk/>
            <pc:sldMk cId="1407263964" sldId="275"/>
            <ac:spMk id="16" creationId="{91B9357A-1F78-A0F7-8D02-1B17D2BF3731}"/>
          </ac:spMkLst>
        </pc:spChg>
        <pc:spChg chg="mod">
          <ac:chgData name="Chandan Parab" userId="c0d0346c-212b-4b92-bbcb-13ed90fb4d58" providerId="ADAL" clId="{C07452F4-F704-4F1F-BDA5-EDE039FC6E40}" dt="2024-03-09T10:26:40.493" v="9761"/>
          <ac:spMkLst>
            <pc:docMk/>
            <pc:sldMk cId="1407263964" sldId="275"/>
            <ac:spMk id="26" creationId="{BFB533E4-04FD-02B7-DAE9-45994A422C0F}"/>
          </ac:spMkLst>
        </pc:spChg>
        <pc:spChg chg="mod">
          <ac:chgData name="Chandan Parab" userId="c0d0346c-212b-4b92-bbcb-13ed90fb4d58" providerId="ADAL" clId="{C07452F4-F704-4F1F-BDA5-EDE039FC6E40}" dt="2024-03-09T10:26:40.493" v="9761"/>
          <ac:spMkLst>
            <pc:docMk/>
            <pc:sldMk cId="1407263964" sldId="275"/>
            <ac:spMk id="27" creationId="{6A98348F-ED7A-AE18-4614-98C69AE3B65C}"/>
          </ac:spMkLst>
        </pc:spChg>
        <pc:spChg chg="add mod">
          <ac:chgData name="Chandan Parab" userId="c0d0346c-212b-4b92-bbcb-13ed90fb4d58" providerId="ADAL" clId="{C07452F4-F704-4F1F-BDA5-EDE039FC6E40}" dt="2024-03-09T10:27:32.588" v="9804" actId="1076"/>
          <ac:spMkLst>
            <pc:docMk/>
            <pc:sldMk cId="1407263964" sldId="275"/>
            <ac:spMk id="28" creationId="{16D550D1-6093-B998-5831-11B54FAB05B9}"/>
          </ac:spMkLst>
        </pc:spChg>
        <pc:spChg chg="add mod">
          <ac:chgData name="Chandan Parab" userId="c0d0346c-212b-4b92-bbcb-13ed90fb4d58" providerId="ADAL" clId="{C07452F4-F704-4F1F-BDA5-EDE039FC6E40}" dt="2024-03-09T10:27:29.826" v="9802" actId="1076"/>
          <ac:spMkLst>
            <pc:docMk/>
            <pc:sldMk cId="1407263964" sldId="275"/>
            <ac:spMk id="29" creationId="{EA83DBA2-AB58-85FA-09A6-ABB2D3C67E34}"/>
          </ac:spMkLst>
        </pc:spChg>
        <pc:spChg chg="add mod">
          <ac:chgData name="Chandan Parab" userId="c0d0346c-212b-4b92-bbcb-13ed90fb4d58" providerId="ADAL" clId="{C07452F4-F704-4F1F-BDA5-EDE039FC6E40}" dt="2024-03-09T10:27:25.814" v="9801" actId="1076"/>
          <ac:spMkLst>
            <pc:docMk/>
            <pc:sldMk cId="1407263964" sldId="275"/>
            <ac:spMk id="30" creationId="{90C7874D-6448-C91C-190E-5E25089B74C7}"/>
          </ac:spMkLst>
        </pc:spChg>
        <pc:spChg chg="add mod">
          <ac:chgData name="Chandan Parab" userId="c0d0346c-212b-4b92-bbcb-13ed90fb4d58" providerId="ADAL" clId="{C07452F4-F704-4F1F-BDA5-EDE039FC6E40}" dt="2024-03-09T10:27:22.998" v="9799" actId="1076"/>
          <ac:spMkLst>
            <pc:docMk/>
            <pc:sldMk cId="1407263964" sldId="275"/>
            <ac:spMk id="31" creationId="{C190A97F-A701-0B67-77DF-71C77A11FF8F}"/>
          </ac:spMkLst>
        </pc:spChg>
        <pc:spChg chg="add mod">
          <ac:chgData name="Chandan Parab" userId="c0d0346c-212b-4b92-bbcb-13ed90fb4d58" providerId="ADAL" clId="{C07452F4-F704-4F1F-BDA5-EDE039FC6E40}" dt="2024-03-09T12:31:25.856" v="11686"/>
          <ac:spMkLst>
            <pc:docMk/>
            <pc:sldMk cId="1407263964" sldId="275"/>
            <ac:spMk id="33" creationId="{40FC0F9D-88C9-A6FA-4E0D-AB646754774B}"/>
          </ac:spMkLst>
        </pc:spChg>
        <pc:grpChg chg="add mod">
          <ac:chgData name="Chandan Parab" userId="c0d0346c-212b-4b92-bbcb-13ed90fb4d58" providerId="ADAL" clId="{C07452F4-F704-4F1F-BDA5-EDE039FC6E40}" dt="2024-03-09T12:31:31.736" v="11687" actId="14100"/>
          <ac:grpSpMkLst>
            <pc:docMk/>
            <pc:sldMk cId="1407263964" sldId="275"/>
            <ac:grpSpMk id="25" creationId="{AD0407D6-C82E-1847-CBA6-601725A45003}"/>
          </ac:grpSpMkLst>
        </pc:grpChg>
        <pc:picChg chg="add mod">
          <ac:chgData name="Chandan Parab" userId="c0d0346c-212b-4b92-bbcb-13ed90fb4d58" providerId="ADAL" clId="{C07452F4-F704-4F1F-BDA5-EDE039FC6E40}" dt="2024-03-09T10:26:21.708" v="9759" actId="14861"/>
          <ac:picMkLst>
            <pc:docMk/>
            <pc:sldMk cId="1407263964" sldId="275"/>
            <ac:picMk id="18" creationId="{7F2BE481-5705-3782-B494-A67DE68ADC6B}"/>
          </ac:picMkLst>
        </pc:picChg>
        <pc:picChg chg="add mod">
          <ac:chgData name="Chandan Parab" userId="c0d0346c-212b-4b92-bbcb-13ed90fb4d58" providerId="ADAL" clId="{C07452F4-F704-4F1F-BDA5-EDE039FC6E40}" dt="2024-03-09T10:26:21.708" v="9759" actId="14861"/>
          <ac:picMkLst>
            <pc:docMk/>
            <pc:sldMk cId="1407263964" sldId="275"/>
            <ac:picMk id="20" creationId="{8E23D563-D33F-ED62-4C8E-9BCBDE687297}"/>
          </ac:picMkLst>
        </pc:picChg>
        <pc:picChg chg="add mod">
          <ac:chgData name="Chandan Parab" userId="c0d0346c-212b-4b92-bbcb-13ed90fb4d58" providerId="ADAL" clId="{C07452F4-F704-4F1F-BDA5-EDE039FC6E40}" dt="2024-03-09T10:26:21.708" v="9759" actId="14861"/>
          <ac:picMkLst>
            <pc:docMk/>
            <pc:sldMk cId="1407263964" sldId="275"/>
            <ac:picMk id="22" creationId="{5AA72497-177A-3E8F-8F1D-AF100FF1083E}"/>
          </ac:picMkLst>
        </pc:picChg>
        <pc:picChg chg="add mod">
          <ac:chgData name="Chandan Parab" userId="c0d0346c-212b-4b92-bbcb-13ed90fb4d58" providerId="ADAL" clId="{C07452F4-F704-4F1F-BDA5-EDE039FC6E40}" dt="2024-03-09T10:26:21.708" v="9759" actId="14861"/>
          <ac:picMkLst>
            <pc:docMk/>
            <pc:sldMk cId="1407263964" sldId="275"/>
            <ac:picMk id="24" creationId="{FCC8D37D-3A43-516C-80A0-348724F5050C}"/>
          </ac:picMkLst>
        </pc:picChg>
        <pc:picChg chg="add mod">
          <ac:chgData name="Chandan Parab" userId="c0d0346c-212b-4b92-bbcb-13ed90fb4d58" providerId="ADAL" clId="{C07452F4-F704-4F1F-BDA5-EDE039FC6E40}" dt="2024-03-09T10:28:23.241" v="9814" actId="1076"/>
          <ac:picMkLst>
            <pc:docMk/>
            <pc:sldMk cId="1407263964" sldId="275"/>
            <ac:picMk id="32" creationId="{5E0796EF-9AA0-43AD-104E-D461994610C9}"/>
          </ac:picMkLst>
        </pc:picChg>
      </pc:sldChg>
      <pc:sldChg chg="new del">
        <pc:chgData name="Chandan Parab" userId="c0d0346c-212b-4b92-bbcb-13ed90fb4d58" providerId="ADAL" clId="{C07452F4-F704-4F1F-BDA5-EDE039FC6E40}" dt="2024-03-09T10:04:50.770" v="9683" actId="47"/>
        <pc:sldMkLst>
          <pc:docMk/>
          <pc:sldMk cId="2602179209" sldId="275"/>
        </pc:sldMkLst>
      </pc:sldChg>
      <pc:sldChg chg="addSp delSp modSp new mod">
        <pc:chgData name="Chandan Parab" userId="c0d0346c-212b-4b92-bbcb-13ed90fb4d58" providerId="ADAL" clId="{C07452F4-F704-4F1F-BDA5-EDE039FC6E40}" dt="2024-03-09T12:31:55.534" v="11694" actId="14100"/>
        <pc:sldMkLst>
          <pc:docMk/>
          <pc:sldMk cId="1661241942" sldId="276"/>
        </pc:sldMkLst>
        <pc:spChg chg="add mod topLvl">
          <ac:chgData name="Chandan Parab" userId="c0d0346c-212b-4b92-bbcb-13ed90fb4d58" providerId="ADAL" clId="{C07452F4-F704-4F1F-BDA5-EDE039FC6E40}" dt="2024-03-09T10:48:59.516" v="9993" actId="164"/>
          <ac:spMkLst>
            <pc:docMk/>
            <pc:sldMk cId="1661241942" sldId="276"/>
            <ac:spMk id="2" creationId="{81B3A91C-C3C5-5C17-C312-38EC825ACE32}"/>
          </ac:spMkLst>
        </pc:spChg>
        <pc:spChg chg="add mod topLvl">
          <ac:chgData name="Chandan Parab" userId="c0d0346c-212b-4b92-bbcb-13ed90fb4d58" providerId="ADAL" clId="{C07452F4-F704-4F1F-BDA5-EDE039FC6E40}" dt="2024-03-09T10:48:59.516" v="9993" actId="164"/>
          <ac:spMkLst>
            <pc:docMk/>
            <pc:sldMk cId="1661241942" sldId="276"/>
            <ac:spMk id="3" creationId="{799E902A-4D9B-FEAF-EB72-847678ED47C2}"/>
          </ac:spMkLst>
        </pc:spChg>
        <pc:spChg chg="add mod topLvl">
          <ac:chgData name="Chandan Parab" userId="c0d0346c-212b-4b92-bbcb-13ed90fb4d58" providerId="ADAL" clId="{C07452F4-F704-4F1F-BDA5-EDE039FC6E40}" dt="2024-03-09T10:48:59.516" v="9993" actId="164"/>
          <ac:spMkLst>
            <pc:docMk/>
            <pc:sldMk cId="1661241942" sldId="276"/>
            <ac:spMk id="4" creationId="{E3C91A9D-DC70-A857-3F97-85B855D1C433}"/>
          </ac:spMkLst>
        </pc:spChg>
        <pc:spChg chg="add mod topLvl">
          <ac:chgData name="Chandan Parab" userId="c0d0346c-212b-4b92-bbcb-13ed90fb4d58" providerId="ADAL" clId="{C07452F4-F704-4F1F-BDA5-EDE039FC6E40}" dt="2024-03-09T10:48:59.516" v="9993" actId="164"/>
          <ac:spMkLst>
            <pc:docMk/>
            <pc:sldMk cId="1661241942" sldId="276"/>
            <ac:spMk id="5" creationId="{8093836A-C690-1BF4-8DAF-F50C4BD84D6B}"/>
          </ac:spMkLst>
        </pc:spChg>
        <pc:spChg chg="add mod topLvl">
          <ac:chgData name="Chandan Parab" userId="c0d0346c-212b-4b92-bbcb-13ed90fb4d58" providerId="ADAL" clId="{C07452F4-F704-4F1F-BDA5-EDE039FC6E40}" dt="2024-03-09T10:50:38.618" v="10007" actId="12789"/>
          <ac:spMkLst>
            <pc:docMk/>
            <pc:sldMk cId="1661241942" sldId="276"/>
            <ac:spMk id="28" creationId="{BDDDF19F-6196-A8EE-0E31-1CDD50641783}"/>
          </ac:spMkLst>
        </pc:spChg>
        <pc:spChg chg="add mod ord topLvl">
          <ac:chgData name="Chandan Parab" userId="c0d0346c-212b-4b92-bbcb-13ed90fb4d58" providerId="ADAL" clId="{C07452F4-F704-4F1F-BDA5-EDE039FC6E40}" dt="2024-03-09T10:51:20.318" v="10012" actId="12789"/>
          <ac:spMkLst>
            <pc:docMk/>
            <pc:sldMk cId="1661241942" sldId="276"/>
            <ac:spMk id="29" creationId="{53F93A5A-0507-FEFE-4ECF-424466EDA152}"/>
          </ac:spMkLst>
        </pc:spChg>
        <pc:spChg chg="add del mod topLvl">
          <ac:chgData name="Chandan Parab" userId="c0d0346c-212b-4b92-bbcb-13ed90fb4d58" providerId="ADAL" clId="{C07452F4-F704-4F1F-BDA5-EDE039FC6E40}" dt="2024-03-09T10:49:56.187" v="10001" actId="478"/>
          <ac:spMkLst>
            <pc:docMk/>
            <pc:sldMk cId="1661241942" sldId="276"/>
            <ac:spMk id="30" creationId="{7F0D54C8-2EBA-588F-EA06-BFF80FB361C3}"/>
          </ac:spMkLst>
        </pc:spChg>
        <pc:spChg chg="add del mod topLvl">
          <ac:chgData name="Chandan Parab" userId="c0d0346c-212b-4b92-bbcb-13ed90fb4d58" providerId="ADAL" clId="{C07452F4-F704-4F1F-BDA5-EDE039FC6E40}" dt="2024-03-09T10:50:15.819" v="10004" actId="478"/>
          <ac:spMkLst>
            <pc:docMk/>
            <pc:sldMk cId="1661241942" sldId="276"/>
            <ac:spMk id="31" creationId="{B8FA2128-9652-6AFA-AD5B-F8C1365E389D}"/>
          </ac:spMkLst>
        </pc:spChg>
        <pc:spChg chg="add mod ord">
          <ac:chgData name="Chandan Parab" userId="c0d0346c-212b-4b92-bbcb-13ed90fb4d58" providerId="ADAL" clId="{C07452F4-F704-4F1F-BDA5-EDE039FC6E40}" dt="2024-03-09T12:30:42.439" v="11681" actId="1036"/>
          <ac:spMkLst>
            <pc:docMk/>
            <pc:sldMk cId="1661241942" sldId="276"/>
            <ac:spMk id="33" creationId="{3744677A-4EB9-1F61-2579-84BCA10890BE}"/>
          </ac:spMkLst>
        </pc:spChg>
        <pc:spChg chg="add mod ord">
          <ac:chgData name="Chandan Parab" userId="c0d0346c-212b-4b92-bbcb-13ed90fb4d58" providerId="ADAL" clId="{C07452F4-F704-4F1F-BDA5-EDE039FC6E40}" dt="2024-03-09T10:46:30.554" v="9977" actId="207"/>
          <ac:spMkLst>
            <pc:docMk/>
            <pc:sldMk cId="1661241942" sldId="276"/>
            <ac:spMk id="34" creationId="{3C5C1510-EBA6-1373-78C0-536A2594EB1A}"/>
          </ac:spMkLst>
        </pc:spChg>
        <pc:spChg chg="add mod ord">
          <ac:chgData name="Chandan Parab" userId="c0d0346c-212b-4b92-bbcb-13ed90fb4d58" providerId="ADAL" clId="{C07452F4-F704-4F1F-BDA5-EDE039FC6E40}" dt="2024-03-09T10:51:20.318" v="10012" actId="12789"/>
          <ac:spMkLst>
            <pc:docMk/>
            <pc:sldMk cId="1661241942" sldId="276"/>
            <ac:spMk id="36" creationId="{A2A458E7-3034-D2F5-F990-CEAD10FA7081}"/>
          </ac:spMkLst>
        </pc:spChg>
        <pc:spChg chg="add mod">
          <ac:chgData name="Chandan Parab" userId="c0d0346c-212b-4b92-bbcb-13ed90fb4d58" providerId="ADAL" clId="{C07452F4-F704-4F1F-BDA5-EDE039FC6E40}" dt="2024-03-09T10:50:38.618" v="10007" actId="12789"/>
          <ac:spMkLst>
            <pc:docMk/>
            <pc:sldMk cId="1661241942" sldId="276"/>
            <ac:spMk id="37" creationId="{1DA0A13E-5381-9800-410B-EC9CED22645A}"/>
          </ac:spMkLst>
        </pc:spChg>
        <pc:spChg chg="mod">
          <ac:chgData name="Chandan Parab" userId="c0d0346c-212b-4b92-bbcb-13ed90fb4d58" providerId="ADAL" clId="{C07452F4-F704-4F1F-BDA5-EDE039FC6E40}" dt="2024-03-09T12:30:33.718" v="11664" actId="2085"/>
          <ac:spMkLst>
            <pc:docMk/>
            <pc:sldMk cId="1661241942" sldId="276"/>
            <ac:spMk id="39" creationId="{284584BA-3BEC-B1C7-3AAC-56839AD352D7}"/>
          </ac:spMkLst>
        </pc:spChg>
        <pc:spChg chg="mod">
          <ac:chgData name="Chandan Parab" userId="c0d0346c-212b-4b92-bbcb-13ed90fb4d58" providerId="ADAL" clId="{C07452F4-F704-4F1F-BDA5-EDE039FC6E40}" dt="2024-03-09T12:30:33.718" v="11664" actId="2085"/>
          <ac:spMkLst>
            <pc:docMk/>
            <pc:sldMk cId="1661241942" sldId="276"/>
            <ac:spMk id="40" creationId="{4CFF964E-FFFF-F0AA-B83F-1F51FB4F2015}"/>
          </ac:spMkLst>
        </pc:spChg>
        <pc:spChg chg="add mod">
          <ac:chgData name="Chandan Parab" userId="c0d0346c-212b-4b92-bbcb-13ed90fb4d58" providerId="ADAL" clId="{C07452F4-F704-4F1F-BDA5-EDE039FC6E40}" dt="2024-03-09T12:31:47.579" v="11692" actId="1035"/>
          <ac:spMkLst>
            <pc:docMk/>
            <pc:sldMk cId="1661241942" sldId="276"/>
            <ac:spMk id="41" creationId="{A9F870CB-377E-384A-2FF3-A0DA6A236C1A}"/>
          </ac:spMkLst>
        </pc:spChg>
        <pc:grpChg chg="add del mod">
          <ac:chgData name="Chandan Parab" userId="c0d0346c-212b-4b92-bbcb-13ed90fb4d58" providerId="ADAL" clId="{C07452F4-F704-4F1F-BDA5-EDE039FC6E40}" dt="2024-03-09T10:47:43.210" v="9984" actId="165"/>
          <ac:grpSpMkLst>
            <pc:docMk/>
            <pc:sldMk cId="1661241942" sldId="276"/>
            <ac:grpSpMk id="32" creationId="{FE1F446D-F272-BC9F-A8C9-52E8A88847DD}"/>
          </ac:grpSpMkLst>
        </pc:grpChg>
        <pc:grpChg chg="add mod">
          <ac:chgData name="Chandan Parab" userId="c0d0346c-212b-4b92-bbcb-13ed90fb4d58" providerId="ADAL" clId="{C07452F4-F704-4F1F-BDA5-EDE039FC6E40}" dt="2024-03-09T12:30:50.072" v="11682" actId="1076"/>
          <ac:grpSpMkLst>
            <pc:docMk/>
            <pc:sldMk cId="1661241942" sldId="276"/>
            <ac:grpSpMk id="35" creationId="{2792431E-FCFA-43AC-B600-6E5D59DA47EC}"/>
          </ac:grpSpMkLst>
        </pc:grpChg>
        <pc:grpChg chg="add mod">
          <ac:chgData name="Chandan Parab" userId="c0d0346c-212b-4b92-bbcb-13ed90fb4d58" providerId="ADAL" clId="{C07452F4-F704-4F1F-BDA5-EDE039FC6E40}" dt="2024-03-09T12:31:55.534" v="11694" actId="14100"/>
          <ac:grpSpMkLst>
            <pc:docMk/>
            <pc:sldMk cId="1661241942" sldId="276"/>
            <ac:grpSpMk id="38" creationId="{B88C3D46-D040-E688-B0B9-C984D22DC27F}"/>
          </ac:grpSpMkLst>
        </pc:grpChg>
        <pc:picChg chg="add mod topLvl">
          <ac:chgData name="Chandan Parab" userId="c0d0346c-212b-4b92-bbcb-13ed90fb4d58" providerId="ADAL" clId="{C07452F4-F704-4F1F-BDA5-EDE039FC6E40}" dt="2024-03-09T10:48:59.516" v="9993" actId="164"/>
          <ac:picMkLst>
            <pc:docMk/>
            <pc:sldMk cId="1661241942" sldId="276"/>
            <ac:picMk id="7" creationId="{94C56B05-A7D2-DDF8-7E07-587B9BAFC170}"/>
          </ac:picMkLst>
        </pc:picChg>
        <pc:picChg chg="add mod topLvl">
          <ac:chgData name="Chandan Parab" userId="c0d0346c-212b-4b92-bbcb-13ed90fb4d58" providerId="ADAL" clId="{C07452F4-F704-4F1F-BDA5-EDE039FC6E40}" dt="2024-03-09T10:47:43.210" v="9984" actId="165"/>
          <ac:picMkLst>
            <pc:docMk/>
            <pc:sldMk cId="1661241942" sldId="276"/>
            <ac:picMk id="9" creationId="{8249E9A0-172B-4A4A-B112-1CB8C8D658D6}"/>
          </ac:picMkLst>
        </pc:picChg>
        <pc:picChg chg="add mod topLvl">
          <ac:chgData name="Chandan Parab" userId="c0d0346c-212b-4b92-bbcb-13ed90fb4d58" providerId="ADAL" clId="{C07452F4-F704-4F1F-BDA5-EDE039FC6E40}" dt="2024-03-09T10:48:59.516" v="9993" actId="164"/>
          <ac:picMkLst>
            <pc:docMk/>
            <pc:sldMk cId="1661241942" sldId="276"/>
            <ac:picMk id="11" creationId="{B022CD51-58E3-A15F-685A-D71612688F06}"/>
          </ac:picMkLst>
        </pc:picChg>
        <pc:picChg chg="add mod topLvl">
          <ac:chgData name="Chandan Parab" userId="c0d0346c-212b-4b92-bbcb-13ed90fb4d58" providerId="ADAL" clId="{C07452F4-F704-4F1F-BDA5-EDE039FC6E40}" dt="2024-03-09T10:47:43.210" v="9984" actId="165"/>
          <ac:picMkLst>
            <pc:docMk/>
            <pc:sldMk cId="1661241942" sldId="276"/>
            <ac:picMk id="13" creationId="{D57EDB07-8D8D-A9C3-25F6-72045B5CCA89}"/>
          </ac:picMkLst>
        </pc:picChg>
        <pc:picChg chg="add del mod">
          <ac:chgData name="Chandan Parab" userId="c0d0346c-212b-4b92-bbcb-13ed90fb4d58" providerId="ADAL" clId="{C07452F4-F704-4F1F-BDA5-EDE039FC6E40}" dt="2024-03-09T10:42:41.762" v="9921" actId="478"/>
          <ac:picMkLst>
            <pc:docMk/>
            <pc:sldMk cId="1661241942" sldId="276"/>
            <ac:picMk id="15" creationId="{08B7F8EC-12CA-3221-D080-174446549C6E}"/>
          </ac:picMkLst>
        </pc:picChg>
        <pc:picChg chg="add mod topLvl">
          <ac:chgData name="Chandan Parab" userId="c0d0346c-212b-4b92-bbcb-13ed90fb4d58" providerId="ADAL" clId="{C07452F4-F704-4F1F-BDA5-EDE039FC6E40}" dt="2024-03-09T10:48:59.516" v="9993" actId="164"/>
          <ac:picMkLst>
            <pc:docMk/>
            <pc:sldMk cId="1661241942" sldId="276"/>
            <ac:picMk id="17" creationId="{04B7E98B-8E3C-35B2-4E17-2410BE674B22}"/>
          </ac:picMkLst>
        </pc:picChg>
        <pc:picChg chg="add mod topLvl">
          <ac:chgData name="Chandan Parab" userId="c0d0346c-212b-4b92-bbcb-13ed90fb4d58" providerId="ADAL" clId="{C07452F4-F704-4F1F-BDA5-EDE039FC6E40}" dt="2024-03-09T10:48:59.516" v="9993" actId="164"/>
          <ac:picMkLst>
            <pc:docMk/>
            <pc:sldMk cId="1661241942" sldId="276"/>
            <ac:picMk id="19" creationId="{BABF8AAC-41B1-D62F-1C1C-C15A205CC227}"/>
          </ac:picMkLst>
        </pc:picChg>
        <pc:picChg chg="add mod topLvl">
          <ac:chgData name="Chandan Parab" userId="c0d0346c-212b-4b92-bbcb-13ed90fb4d58" providerId="ADAL" clId="{C07452F4-F704-4F1F-BDA5-EDE039FC6E40}" dt="2024-03-09T10:48:59.516" v="9993" actId="164"/>
          <ac:picMkLst>
            <pc:docMk/>
            <pc:sldMk cId="1661241942" sldId="276"/>
            <ac:picMk id="21" creationId="{6F0FC496-3ED0-3660-1B86-A14D8A695FE7}"/>
          </ac:picMkLst>
        </pc:picChg>
        <pc:picChg chg="add mod topLvl">
          <ac:chgData name="Chandan Parab" userId="c0d0346c-212b-4b92-bbcb-13ed90fb4d58" providerId="ADAL" clId="{C07452F4-F704-4F1F-BDA5-EDE039FC6E40}" dt="2024-03-09T10:48:59.516" v="9993" actId="164"/>
          <ac:picMkLst>
            <pc:docMk/>
            <pc:sldMk cId="1661241942" sldId="276"/>
            <ac:picMk id="23" creationId="{36F3DE21-140F-8079-B3B8-695D623E3AAD}"/>
          </ac:picMkLst>
        </pc:picChg>
        <pc:picChg chg="add mod topLvl">
          <ac:chgData name="Chandan Parab" userId="c0d0346c-212b-4b92-bbcb-13ed90fb4d58" providerId="ADAL" clId="{C07452F4-F704-4F1F-BDA5-EDE039FC6E40}" dt="2024-03-09T10:48:59.516" v="9993" actId="164"/>
          <ac:picMkLst>
            <pc:docMk/>
            <pc:sldMk cId="1661241942" sldId="276"/>
            <ac:picMk id="25" creationId="{DD134E0F-5F04-F9B5-4418-8ABCA693AD56}"/>
          </ac:picMkLst>
        </pc:picChg>
        <pc:picChg chg="add mod topLvl">
          <ac:chgData name="Chandan Parab" userId="c0d0346c-212b-4b92-bbcb-13ed90fb4d58" providerId="ADAL" clId="{C07452F4-F704-4F1F-BDA5-EDE039FC6E40}" dt="2024-03-09T10:48:59.516" v="9993" actId="164"/>
          <ac:picMkLst>
            <pc:docMk/>
            <pc:sldMk cId="1661241942" sldId="276"/>
            <ac:picMk id="27" creationId="{2B8A9F72-EA45-7744-A2E7-680F8056C148}"/>
          </ac:picMkLst>
        </pc:picChg>
      </pc:sldChg>
      <pc:sldChg chg="addSp delSp modSp new mod">
        <pc:chgData name="Chandan Parab" userId="c0d0346c-212b-4b92-bbcb-13ed90fb4d58" providerId="ADAL" clId="{C07452F4-F704-4F1F-BDA5-EDE039FC6E40}" dt="2024-03-09T11:08:48.232" v="10422" actId="14861"/>
        <pc:sldMkLst>
          <pc:docMk/>
          <pc:sldMk cId="837430447" sldId="277"/>
        </pc:sldMkLst>
        <pc:spChg chg="add mod">
          <ac:chgData name="Chandan Parab" userId="c0d0346c-212b-4b92-bbcb-13ed90fb4d58" providerId="ADAL" clId="{C07452F4-F704-4F1F-BDA5-EDE039FC6E40}" dt="2024-03-09T10:55:40.347" v="10016" actId="207"/>
          <ac:spMkLst>
            <pc:docMk/>
            <pc:sldMk cId="837430447" sldId="277"/>
            <ac:spMk id="2" creationId="{F73A688F-8FB4-BDE9-4655-115A246B701C}"/>
          </ac:spMkLst>
        </pc:spChg>
        <pc:spChg chg="add mod">
          <ac:chgData name="Chandan Parab" userId="c0d0346c-212b-4b92-bbcb-13ed90fb4d58" providerId="ADAL" clId="{C07452F4-F704-4F1F-BDA5-EDE039FC6E40}" dt="2024-03-09T10:56:00.104" v="10021" actId="1076"/>
          <ac:spMkLst>
            <pc:docMk/>
            <pc:sldMk cId="837430447" sldId="277"/>
            <ac:spMk id="3" creationId="{E936EA8C-2AA8-7843-6CE2-3937A31B0738}"/>
          </ac:spMkLst>
        </pc:spChg>
        <pc:spChg chg="add mod">
          <ac:chgData name="Chandan Parab" userId="c0d0346c-212b-4b92-bbcb-13ed90fb4d58" providerId="ADAL" clId="{C07452F4-F704-4F1F-BDA5-EDE039FC6E40}" dt="2024-03-09T11:08:21.493" v="10421" actId="14861"/>
          <ac:spMkLst>
            <pc:docMk/>
            <pc:sldMk cId="837430447" sldId="277"/>
            <ac:spMk id="4" creationId="{E05598EA-A536-4CBA-A073-077C9D5F699D}"/>
          </ac:spMkLst>
        </pc:spChg>
        <pc:spChg chg="add mod">
          <ac:chgData name="Chandan Parab" userId="c0d0346c-212b-4b92-bbcb-13ed90fb4d58" providerId="ADAL" clId="{C07452F4-F704-4F1F-BDA5-EDE039FC6E40}" dt="2024-03-09T11:05:34.027" v="10298" actId="1076"/>
          <ac:spMkLst>
            <pc:docMk/>
            <pc:sldMk cId="837430447" sldId="277"/>
            <ac:spMk id="7" creationId="{66994C3F-EE42-48E6-9263-CDBFCD96AA22}"/>
          </ac:spMkLst>
        </pc:spChg>
        <pc:spChg chg="add del mod">
          <ac:chgData name="Chandan Parab" userId="c0d0346c-212b-4b92-bbcb-13ed90fb4d58" providerId="ADAL" clId="{C07452F4-F704-4F1F-BDA5-EDE039FC6E40}" dt="2024-03-09T11:02:25.425" v="10137" actId="478"/>
          <ac:spMkLst>
            <pc:docMk/>
            <pc:sldMk cId="837430447" sldId="277"/>
            <ac:spMk id="10" creationId="{B6B30551-0A3E-C644-C45A-F9DB493B02F1}"/>
          </ac:spMkLst>
        </pc:spChg>
        <pc:spChg chg="add mod">
          <ac:chgData name="Chandan Parab" userId="c0d0346c-212b-4b92-bbcb-13ed90fb4d58" providerId="ADAL" clId="{C07452F4-F704-4F1F-BDA5-EDE039FC6E40}" dt="2024-03-09T11:06:19.455" v="10317" actId="1076"/>
          <ac:spMkLst>
            <pc:docMk/>
            <pc:sldMk cId="837430447" sldId="277"/>
            <ac:spMk id="22" creationId="{8E63FB7F-2851-F598-6B23-5E5857D888FB}"/>
          </ac:spMkLst>
        </pc:spChg>
        <pc:spChg chg="add mod">
          <ac:chgData name="Chandan Parab" userId="c0d0346c-212b-4b92-bbcb-13ed90fb4d58" providerId="ADAL" clId="{C07452F4-F704-4F1F-BDA5-EDE039FC6E40}" dt="2024-03-09T11:06:33.564" v="10344" actId="20577"/>
          <ac:spMkLst>
            <pc:docMk/>
            <pc:sldMk cId="837430447" sldId="277"/>
            <ac:spMk id="23" creationId="{F19974D9-7EAB-835C-3971-C79EA10AEC35}"/>
          </ac:spMkLst>
        </pc:spChg>
        <pc:spChg chg="add mod">
          <ac:chgData name="Chandan Parab" userId="c0d0346c-212b-4b92-bbcb-13ed90fb4d58" providerId="ADAL" clId="{C07452F4-F704-4F1F-BDA5-EDE039FC6E40}" dt="2024-03-09T11:06:44.068" v="10365" actId="20577"/>
          <ac:spMkLst>
            <pc:docMk/>
            <pc:sldMk cId="837430447" sldId="277"/>
            <ac:spMk id="24" creationId="{E2C77FA2-CEDA-5662-F834-2551903D7FE4}"/>
          </ac:spMkLst>
        </pc:spChg>
        <pc:spChg chg="add mod">
          <ac:chgData name="Chandan Parab" userId="c0d0346c-212b-4b92-bbcb-13ed90fb4d58" providerId="ADAL" clId="{C07452F4-F704-4F1F-BDA5-EDE039FC6E40}" dt="2024-03-09T11:07:02.667" v="10401" actId="14100"/>
          <ac:spMkLst>
            <pc:docMk/>
            <pc:sldMk cId="837430447" sldId="277"/>
            <ac:spMk id="25" creationId="{AF436257-8B3A-B60C-E926-98FBE0EE73D8}"/>
          </ac:spMkLst>
        </pc:spChg>
        <pc:spChg chg="add mod">
          <ac:chgData name="Chandan Parab" userId="c0d0346c-212b-4b92-bbcb-13ed90fb4d58" providerId="ADAL" clId="{C07452F4-F704-4F1F-BDA5-EDE039FC6E40}" dt="2024-03-09T11:07:09.370" v="10414" actId="20577"/>
          <ac:spMkLst>
            <pc:docMk/>
            <pc:sldMk cId="837430447" sldId="277"/>
            <ac:spMk id="26" creationId="{6E851983-B19A-E0BD-84F6-AA5A466E226D}"/>
          </ac:spMkLst>
        </pc:spChg>
        <pc:grpChg chg="add del mod">
          <ac:chgData name="Chandan Parab" userId="c0d0346c-212b-4b92-bbcb-13ed90fb4d58" providerId="ADAL" clId="{C07452F4-F704-4F1F-BDA5-EDE039FC6E40}" dt="2024-03-09T11:07:46.480" v="10418" actId="165"/>
          <ac:grpSpMkLst>
            <pc:docMk/>
            <pc:sldMk cId="837430447" sldId="277"/>
            <ac:grpSpMk id="21" creationId="{66947C69-9498-DB52-4B48-35DFAF76A63D}"/>
          </ac:grpSpMkLst>
        </pc:grpChg>
        <pc:picChg chg="add mod topLvl">
          <ac:chgData name="Chandan Parab" userId="c0d0346c-212b-4b92-bbcb-13ed90fb4d58" providerId="ADAL" clId="{C07452F4-F704-4F1F-BDA5-EDE039FC6E40}" dt="2024-03-09T11:08:48.232" v="10422" actId="14861"/>
          <ac:picMkLst>
            <pc:docMk/>
            <pc:sldMk cId="837430447" sldId="277"/>
            <ac:picMk id="6" creationId="{F7C11120-F018-25EB-1A7F-D92D9F6827CA}"/>
          </ac:picMkLst>
        </pc:picChg>
        <pc:picChg chg="add del mod">
          <ac:chgData name="Chandan Parab" userId="c0d0346c-212b-4b92-bbcb-13ed90fb4d58" providerId="ADAL" clId="{C07452F4-F704-4F1F-BDA5-EDE039FC6E40}" dt="2024-03-09T11:04:46.026" v="10287" actId="478"/>
          <ac:picMkLst>
            <pc:docMk/>
            <pc:sldMk cId="837430447" sldId="277"/>
            <ac:picMk id="12" creationId="{CD4A0E75-0A3F-7F11-EAA9-E548C9766F26}"/>
          </ac:picMkLst>
        </pc:picChg>
        <pc:picChg chg="add mod topLvl">
          <ac:chgData name="Chandan Parab" userId="c0d0346c-212b-4b92-bbcb-13ed90fb4d58" providerId="ADAL" clId="{C07452F4-F704-4F1F-BDA5-EDE039FC6E40}" dt="2024-03-09T11:08:48.232" v="10422" actId="14861"/>
          <ac:picMkLst>
            <pc:docMk/>
            <pc:sldMk cId="837430447" sldId="277"/>
            <ac:picMk id="14" creationId="{6A8EEBB0-47BC-E5A0-0F24-7231CB030B85}"/>
          </ac:picMkLst>
        </pc:picChg>
        <pc:picChg chg="add mod topLvl">
          <ac:chgData name="Chandan Parab" userId="c0d0346c-212b-4b92-bbcb-13ed90fb4d58" providerId="ADAL" clId="{C07452F4-F704-4F1F-BDA5-EDE039FC6E40}" dt="2024-03-09T11:08:48.232" v="10422" actId="14861"/>
          <ac:picMkLst>
            <pc:docMk/>
            <pc:sldMk cId="837430447" sldId="277"/>
            <ac:picMk id="16" creationId="{6E1FF841-C7B8-73EE-8B3F-691A65809502}"/>
          </ac:picMkLst>
        </pc:picChg>
        <pc:picChg chg="add mod topLvl">
          <ac:chgData name="Chandan Parab" userId="c0d0346c-212b-4b92-bbcb-13ed90fb4d58" providerId="ADAL" clId="{C07452F4-F704-4F1F-BDA5-EDE039FC6E40}" dt="2024-03-09T11:08:48.232" v="10422" actId="14861"/>
          <ac:picMkLst>
            <pc:docMk/>
            <pc:sldMk cId="837430447" sldId="277"/>
            <ac:picMk id="18" creationId="{2B7F3B2C-E8C5-FF9B-A8DB-35D5D32431ED}"/>
          </ac:picMkLst>
        </pc:picChg>
        <pc:picChg chg="add mod topLvl">
          <ac:chgData name="Chandan Parab" userId="c0d0346c-212b-4b92-bbcb-13ed90fb4d58" providerId="ADAL" clId="{C07452F4-F704-4F1F-BDA5-EDE039FC6E40}" dt="2024-03-09T11:08:48.232" v="10422" actId="14861"/>
          <ac:picMkLst>
            <pc:docMk/>
            <pc:sldMk cId="837430447" sldId="277"/>
            <ac:picMk id="20" creationId="{CDB7BE49-56FA-97D1-9795-4261DC2268AE}"/>
          </ac:picMkLst>
        </pc:picChg>
        <pc:cxnChg chg="add del mod">
          <ac:chgData name="Chandan Parab" userId="c0d0346c-212b-4b92-bbcb-13ed90fb4d58" providerId="ADAL" clId="{C07452F4-F704-4F1F-BDA5-EDE039FC6E40}" dt="2024-03-09T11:02:19.431" v="10135" actId="478"/>
          <ac:cxnSpMkLst>
            <pc:docMk/>
            <pc:sldMk cId="837430447" sldId="277"/>
            <ac:cxnSpMk id="9" creationId="{611796F9-E7E1-EBF1-3E80-DCE042A44350}"/>
          </ac:cxnSpMkLst>
        </pc:cxnChg>
      </pc:sldChg>
      <pc:sldChg chg="add">
        <pc:chgData name="Chandan Parab" userId="c0d0346c-212b-4b92-bbcb-13ed90fb4d58" providerId="ADAL" clId="{C07452F4-F704-4F1F-BDA5-EDE039FC6E40}" dt="2024-03-09T11:01:48.110" v="10114" actId="2890"/>
        <pc:sldMkLst>
          <pc:docMk/>
          <pc:sldMk cId="3608585225" sldId="278"/>
        </pc:sldMkLst>
      </pc:sldChg>
      <pc:sldChg chg="addSp delSp modSp new mod">
        <pc:chgData name="Chandan Parab" userId="c0d0346c-212b-4b92-bbcb-13ed90fb4d58" providerId="ADAL" clId="{C07452F4-F704-4F1F-BDA5-EDE039FC6E40}" dt="2024-03-09T11:17:03.638" v="10565" actId="207"/>
        <pc:sldMkLst>
          <pc:docMk/>
          <pc:sldMk cId="156451445" sldId="279"/>
        </pc:sldMkLst>
        <pc:spChg chg="add del mod">
          <ac:chgData name="Chandan Parab" userId="c0d0346c-212b-4b92-bbcb-13ed90fb4d58" providerId="ADAL" clId="{C07452F4-F704-4F1F-BDA5-EDE039FC6E40}" dt="2024-03-09T11:12:28.194" v="10453"/>
          <ac:spMkLst>
            <pc:docMk/>
            <pc:sldMk cId="156451445" sldId="279"/>
            <ac:spMk id="2" creationId="{F98C9139-9F52-6DCF-01F6-E3F8DA4820B4}"/>
          </ac:spMkLst>
        </pc:spChg>
        <pc:spChg chg="add del mod">
          <ac:chgData name="Chandan Parab" userId="c0d0346c-212b-4b92-bbcb-13ed90fb4d58" providerId="ADAL" clId="{C07452F4-F704-4F1F-BDA5-EDE039FC6E40}" dt="2024-03-09T11:11:40.118" v="10446" actId="478"/>
          <ac:spMkLst>
            <pc:docMk/>
            <pc:sldMk cId="156451445" sldId="279"/>
            <ac:spMk id="3" creationId="{25531DB8-D242-C88D-38B1-E9AD8E9E8BE0}"/>
          </ac:spMkLst>
        </pc:spChg>
        <pc:spChg chg="add del mod">
          <ac:chgData name="Chandan Parab" userId="c0d0346c-212b-4b92-bbcb-13ed90fb4d58" providerId="ADAL" clId="{C07452F4-F704-4F1F-BDA5-EDE039FC6E40}" dt="2024-03-09T11:12:28.194" v="10453"/>
          <ac:spMkLst>
            <pc:docMk/>
            <pc:sldMk cId="156451445" sldId="279"/>
            <ac:spMk id="4" creationId="{38A1CDB9-4BCD-13F6-E71C-F9BFC1566A0A}"/>
          </ac:spMkLst>
        </pc:spChg>
        <pc:spChg chg="mod">
          <ac:chgData name="Chandan Parab" userId="c0d0346c-212b-4b92-bbcb-13ed90fb4d58" providerId="ADAL" clId="{C07452F4-F704-4F1F-BDA5-EDE039FC6E40}" dt="2024-03-09T11:15:37.971" v="10515" actId="1076"/>
          <ac:spMkLst>
            <pc:docMk/>
            <pc:sldMk cId="156451445" sldId="279"/>
            <ac:spMk id="5" creationId="{3E4F39E7-52DB-5144-6E34-432E40942E8C}"/>
          </ac:spMkLst>
        </pc:spChg>
        <pc:spChg chg="add del">
          <ac:chgData name="Chandan Parab" userId="c0d0346c-212b-4b92-bbcb-13ed90fb4d58" providerId="ADAL" clId="{C07452F4-F704-4F1F-BDA5-EDE039FC6E40}" dt="2024-03-09T11:12:42.360" v="10455" actId="478"/>
          <ac:spMkLst>
            <pc:docMk/>
            <pc:sldMk cId="156451445" sldId="279"/>
            <ac:spMk id="6" creationId="{BDBC49EB-35B7-C2F4-550B-2F6D4C188B13}"/>
          </ac:spMkLst>
        </pc:spChg>
        <pc:spChg chg="add mod">
          <ac:chgData name="Chandan Parab" userId="c0d0346c-212b-4b92-bbcb-13ed90fb4d58" providerId="ADAL" clId="{C07452F4-F704-4F1F-BDA5-EDE039FC6E40}" dt="2024-03-09T11:13:09.456" v="10462" actId="2085"/>
          <ac:spMkLst>
            <pc:docMk/>
            <pc:sldMk cId="156451445" sldId="279"/>
            <ac:spMk id="7" creationId="{3865CB1C-659B-09CF-684A-E0CB3BC46A7E}"/>
          </ac:spMkLst>
        </pc:spChg>
        <pc:spChg chg="add mod">
          <ac:chgData name="Chandan Parab" userId="c0d0346c-212b-4b92-bbcb-13ed90fb4d58" providerId="ADAL" clId="{C07452F4-F704-4F1F-BDA5-EDE039FC6E40}" dt="2024-03-09T11:16:32.525" v="10564" actId="1076"/>
          <ac:spMkLst>
            <pc:docMk/>
            <pc:sldMk cId="156451445" sldId="279"/>
            <ac:spMk id="8" creationId="{992F04B9-B5D2-8BFD-D4A0-51DFDF811EF0}"/>
          </ac:spMkLst>
        </pc:spChg>
        <pc:spChg chg="add mod">
          <ac:chgData name="Chandan Parab" userId="c0d0346c-212b-4b92-bbcb-13ed90fb4d58" providerId="ADAL" clId="{C07452F4-F704-4F1F-BDA5-EDE039FC6E40}" dt="2024-03-09T11:17:03.638" v="10565" actId="207"/>
          <ac:spMkLst>
            <pc:docMk/>
            <pc:sldMk cId="156451445" sldId="279"/>
            <ac:spMk id="9" creationId="{26D44005-56F1-5F6C-33A2-0DD42B8EBA65}"/>
          </ac:spMkLst>
        </pc:spChg>
        <pc:spChg chg="add mod">
          <ac:chgData name="Chandan Parab" userId="c0d0346c-212b-4b92-bbcb-13ed90fb4d58" providerId="ADAL" clId="{C07452F4-F704-4F1F-BDA5-EDE039FC6E40}" dt="2024-03-09T11:16:26.962" v="10563" actId="1076"/>
          <ac:spMkLst>
            <pc:docMk/>
            <pc:sldMk cId="156451445" sldId="279"/>
            <ac:spMk id="10" creationId="{5E87E476-6C9A-A46C-BC0A-D02C0FEC3B4A}"/>
          </ac:spMkLst>
        </pc:spChg>
      </pc:sldChg>
      <pc:sldChg chg="addSp delSp modSp add mod">
        <pc:chgData name="Chandan Parab" userId="c0d0346c-212b-4b92-bbcb-13ed90fb4d58" providerId="ADAL" clId="{C07452F4-F704-4F1F-BDA5-EDE039FC6E40}" dt="2024-03-09T11:27:03.877" v="10679" actId="14861"/>
        <pc:sldMkLst>
          <pc:docMk/>
          <pc:sldMk cId="3747570207" sldId="280"/>
        </pc:sldMkLst>
        <pc:spChg chg="add mod">
          <ac:chgData name="Chandan Parab" userId="c0d0346c-212b-4b92-bbcb-13ed90fb4d58" providerId="ADAL" clId="{C07452F4-F704-4F1F-BDA5-EDE039FC6E40}" dt="2024-03-09T11:22:08.995" v="10601" actId="1037"/>
          <ac:spMkLst>
            <pc:docMk/>
            <pc:sldMk cId="3747570207" sldId="280"/>
            <ac:spMk id="2" creationId="{2A53EBDD-3F11-A2E3-C9BE-D8C2B30162FA}"/>
          </ac:spMkLst>
        </pc:spChg>
        <pc:spChg chg="add mod">
          <ac:chgData name="Chandan Parab" userId="c0d0346c-212b-4b92-bbcb-13ed90fb4d58" providerId="ADAL" clId="{C07452F4-F704-4F1F-BDA5-EDE039FC6E40}" dt="2024-03-09T11:22:08.995" v="10601" actId="1037"/>
          <ac:spMkLst>
            <pc:docMk/>
            <pc:sldMk cId="3747570207" sldId="280"/>
            <ac:spMk id="3" creationId="{CBD50FF5-686D-120E-DA9F-48F1DE4499D0}"/>
          </ac:spMkLst>
        </pc:spChg>
        <pc:spChg chg="add del mod">
          <ac:chgData name="Chandan Parab" userId="c0d0346c-212b-4b92-bbcb-13ed90fb4d58" providerId="ADAL" clId="{C07452F4-F704-4F1F-BDA5-EDE039FC6E40}" dt="2024-03-09T11:24:21.822" v="10653" actId="478"/>
          <ac:spMkLst>
            <pc:docMk/>
            <pc:sldMk cId="3747570207" sldId="280"/>
            <ac:spMk id="4" creationId="{9ED18BE3-AE79-DB71-892C-C552B9DA0B83}"/>
          </ac:spMkLst>
        </pc:spChg>
        <pc:spChg chg="mod">
          <ac:chgData name="Chandan Parab" userId="c0d0346c-212b-4b92-bbcb-13ed90fb4d58" providerId="ADAL" clId="{C07452F4-F704-4F1F-BDA5-EDE039FC6E40}" dt="2024-03-09T11:27:03.877" v="10679" actId="14861"/>
          <ac:spMkLst>
            <pc:docMk/>
            <pc:sldMk cId="3747570207" sldId="280"/>
            <ac:spMk id="5" creationId="{3E4F39E7-52DB-5144-6E34-432E40942E8C}"/>
          </ac:spMkLst>
        </pc:spChg>
        <pc:spChg chg="add del mod">
          <ac:chgData name="Chandan Parab" userId="c0d0346c-212b-4b92-bbcb-13ed90fb4d58" providerId="ADAL" clId="{C07452F4-F704-4F1F-BDA5-EDE039FC6E40}" dt="2024-03-09T11:24:21.822" v="10653" actId="478"/>
          <ac:spMkLst>
            <pc:docMk/>
            <pc:sldMk cId="3747570207" sldId="280"/>
            <ac:spMk id="6" creationId="{A330FF88-433F-BC34-0D7C-5BDC10F5347F}"/>
          </ac:spMkLst>
        </pc:spChg>
        <pc:spChg chg="mod">
          <ac:chgData name="Chandan Parab" userId="c0d0346c-212b-4b92-bbcb-13ed90fb4d58" providerId="ADAL" clId="{C07452F4-F704-4F1F-BDA5-EDE039FC6E40}" dt="2024-03-09T11:22:08.995" v="10601" actId="1037"/>
          <ac:spMkLst>
            <pc:docMk/>
            <pc:sldMk cId="3747570207" sldId="280"/>
            <ac:spMk id="7" creationId="{3865CB1C-659B-09CF-684A-E0CB3BC46A7E}"/>
          </ac:spMkLst>
        </pc:spChg>
        <pc:spChg chg="del mod">
          <ac:chgData name="Chandan Parab" userId="c0d0346c-212b-4b92-bbcb-13ed90fb4d58" providerId="ADAL" clId="{C07452F4-F704-4F1F-BDA5-EDE039FC6E40}" dt="2024-03-09T11:20:38.812" v="10568" actId="478"/>
          <ac:spMkLst>
            <pc:docMk/>
            <pc:sldMk cId="3747570207" sldId="280"/>
            <ac:spMk id="8" creationId="{992F04B9-B5D2-8BFD-D4A0-51DFDF811EF0}"/>
          </ac:spMkLst>
        </pc:spChg>
        <pc:spChg chg="mod">
          <ac:chgData name="Chandan Parab" userId="c0d0346c-212b-4b92-bbcb-13ed90fb4d58" providerId="ADAL" clId="{C07452F4-F704-4F1F-BDA5-EDE039FC6E40}" dt="2024-03-09T11:24:19.243" v="10652" actId="1076"/>
          <ac:spMkLst>
            <pc:docMk/>
            <pc:sldMk cId="3747570207" sldId="280"/>
            <ac:spMk id="9" creationId="{26D44005-56F1-5F6C-33A2-0DD42B8EBA65}"/>
          </ac:spMkLst>
        </pc:spChg>
        <pc:spChg chg="add del mod">
          <ac:chgData name="Chandan Parab" userId="c0d0346c-212b-4b92-bbcb-13ed90fb4d58" providerId="ADAL" clId="{C07452F4-F704-4F1F-BDA5-EDE039FC6E40}" dt="2024-03-09T11:24:21.822" v="10653" actId="478"/>
          <ac:spMkLst>
            <pc:docMk/>
            <pc:sldMk cId="3747570207" sldId="280"/>
            <ac:spMk id="11" creationId="{B4879F4B-4B37-F3DB-8686-66AAB9FE6B7F}"/>
          </ac:spMkLst>
        </pc:spChg>
        <pc:spChg chg="add mod">
          <ac:chgData name="Chandan Parab" userId="c0d0346c-212b-4b92-bbcb-13ed90fb4d58" providerId="ADAL" clId="{C07452F4-F704-4F1F-BDA5-EDE039FC6E40}" dt="2024-03-09T11:26:08.313" v="10670" actId="164"/>
          <ac:spMkLst>
            <pc:docMk/>
            <pc:sldMk cId="3747570207" sldId="280"/>
            <ac:spMk id="12" creationId="{0D17F1F7-311F-86ED-11AD-5078E7785E70}"/>
          </ac:spMkLst>
        </pc:spChg>
        <pc:spChg chg="add del mod">
          <ac:chgData name="Chandan Parab" userId="c0d0346c-212b-4b92-bbcb-13ed90fb4d58" providerId="ADAL" clId="{C07452F4-F704-4F1F-BDA5-EDE039FC6E40}" dt="2024-03-09T11:25:58.020" v="10668" actId="478"/>
          <ac:spMkLst>
            <pc:docMk/>
            <pc:sldMk cId="3747570207" sldId="280"/>
            <ac:spMk id="13" creationId="{3E904ED7-AF23-35B2-6870-AC3E4C9818B2}"/>
          </ac:spMkLst>
        </pc:spChg>
        <pc:spChg chg="add del mod">
          <ac:chgData name="Chandan Parab" userId="c0d0346c-212b-4b92-bbcb-13ed90fb4d58" providerId="ADAL" clId="{C07452F4-F704-4F1F-BDA5-EDE039FC6E40}" dt="2024-03-09T11:25:59.595" v="10669" actId="478"/>
          <ac:spMkLst>
            <pc:docMk/>
            <pc:sldMk cId="3747570207" sldId="280"/>
            <ac:spMk id="14" creationId="{FEE3E4BB-52E2-8BCD-1770-0167B8595091}"/>
          </ac:spMkLst>
        </pc:spChg>
        <pc:spChg chg="add mod">
          <ac:chgData name="Chandan Parab" userId="c0d0346c-212b-4b92-bbcb-13ed90fb4d58" providerId="ADAL" clId="{C07452F4-F704-4F1F-BDA5-EDE039FC6E40}" dt="2024-03-09T11:26:08.313" v="10670" actId="164"/>
          <ac:spMkLst>
            <pc:docMk/>
            <pc:sldMk cId="3747570207" sldId="280"/>
            <ac:spMk id="20" creationId="{3C477211-1105-37E2-FCE5-65070A8903A6}"/>
          </ac:spMkLst>
        </pc:spChg>
        <pc:spChg chg="mod">
          <ac:chgData name="Chandan Parab" userId="c0d0346c-212b-4b92-bbcb-13ed90fb4d58" providerId="ADAL" clId="{C07452F4-F704-4F1F-BDA5-EDE039FC6E40}" dt="2024-03-09T11:26:09.992" v="10671"/>
          <ac:spMkLst>
            <pc:docMk/>
            <pc:sldMk cId="3747570207" sldId="280"/>
            <ac:spMk id="23" creationId="{7AE7DC13-6C1C-E5B1-D1BA-DD2033BF6449}"/>
          </ac:spMkLst>
        </pc:spChg>
        <pc:spChg chg="mod">
          <ac:chgData name="Chandan Parab" userId="c0d0346c-212b-4b92-bbcb-13ed90fb4d58" providerId="ADAL" clId="{C07452F4-F704-4F1F-BDA5-EDE039FC6E40}" dt="2024-03-09T11:26:09.992" v="10671"/>
          <ac:spMkLst>
            <pc:docMk/>
            <pc:sldMk cId="3747570207" sldId="280"/>
            <ac:spMk id="24" creationId="{A38A8D44-6FEA-9DAD-D37A-94D55449FFEF}"/>
          </ac:spMkLst>
        </pc:spChg>
        <pc:spChg chg="mod">
          <ac:chgData name="Chandan Parab" userId="c0d0346c-212b-4b92-bbcb-13ed90fb4d58" providerId="ADAL" clId="{C07452F4-F704-4F1F-BDA5-EDE039FC6E40}" dt="2024-03-09T11:26:10.245" v="10672"/>
          <ac:spMkLst>
            <pc:docMk/>
            <pc:sldMk cId="3747570207" sldId="280"/>
            <ac:spMk id="26" creationId="{C9225A14-BFD1-F802-0829-2DA90B3FAA8B}"/>
          </ac:spMkLst>
        </pc:spChg>
        <pc:spChg chg="mod">
          <ac:chgData name="Chandan Parab" userId="c0d0346c-212b-4b92-bbcb-13ed90fb4d58" providerId="ADAL" clId="{C07452F4-F704-4F1F-BDA5-EDE039FC6E40}" dt="2024-03-09T11:26:10.245" v="10672"/>
          <ac:spMkLst>
            <pc:docMk/>
            <pc:sldMk cId="3747570207" sldId="280"/>
            <ac:spMk id="27" creationId="{E56F0416-5005-47D8-1484-8B21FF2676E8}"/>
          </ac:spMkLst>
        </pc:spChg>
        <pc:grpChg chg="add mod">
          <ac:chgData name="Chandan Parab" userId="c0d0346c-212b-4b92-bbcb-13ed90fb4d58" providerId="ADAL" clId="{C07452F4-F704-4F1F-BDA5-EDE039FC6E40}" dt="2024-03-09T11:26:29.750" v="10675" actId="12788"/>
          <ac:grpSpMkLst>
            <pc:docMk/>
            <pc:sldMk cId="3747570207" sldId="280"/>
            <ac:grpSpMk id="21" creationId="{A3C785A2-7FDF-8F87-5F5D-7016216FC35E}"/>
          </ac:grpSpMkLst>
        </pc:grpChg>
        <pc:grpChg chg="add mod">
          <ac:chgData name="Chandan Parab" userId="c0d0346c-212b-4b92-bbcb-13ed90fb4d58" providerId="ADAL" clId="{C07452F4-F704-4F1F-BDA5-EDE039FC6E40}" dt="2024-03-09T11:26:32.134" v="10676" actId="465"/>
          <ac:grpSpMkLst>
            <pc:docMk/>
            <pc:sldMk cId="3747570207" sldId="280"/>
            <ac:grpSpMk id="22" creationId="{B2CECF1D-EE3F-9457-34F0-F484A061B479}"/>
          </ac:grpSpMkLst>
        </pc:grpChg>
        <pc:grpChg chg="add mod">
          <ac:chgData name="Chandan Parab" userId="c0d0346c-212b-4b92-bbcb-13ed90fb4d58" providerId="ADAL" clId="{C07452F4-F704-4F1F-BDA5-EDE039FC6E40}" dt="2024-03-09T11:26:29.750" v="10675" actId="12788"/>
          <ac:grpSpMkLst>
            <pc:docMk/>
            <pc:sldMk cId="3747570207" sldId="280"/>
            <ac:grpSpMk id="25" creationId="{6553542A-A2DF-98AB-365E-C017492F4D19}"/>
          </ac:grpSpMkLst>
        </pc:grpChg>
        <pc:cxnChg chg="add mod">
          <ac:chgData name="Chandan Parab" userId="c0d0346c-212b-4b92-bbcb-13ed90fb4d58" providerId="ADAL" clId="{C07452F4-F704-4F1F-BDA5-EDE039FC6E40}" dt="2024-03-09T11:26:38.989" v="10678" actId="14100"/>
          <ac:cxnSpMkLst>
            <pc:docMk/>
            <pc:sldMk cId="3747570207" sldId="280"/>
            <ac:cxnSpMk id="16" creationId="{0DB2826B-0345-0C9B-5C95-6433A59A7274}"/>
          </ac:cxnSpMkLst>
        </pc:cxnChg>
        <pc:cxnChg chg="add mod">
          <ac:chgData name="Chandan Parab" userId="c0d0346c-212b-4b92-bbcb-13ed90fb4d58" providerId="ADAL" clId="{C07452F4-F704-4F1F-BDA5-EDE039FC6E40}" dt="2024-03-09T11:25:59.595" v="10669" actId="478"/>
          <ac:cxnSpMkLst>
            <pc:docMk/>
            <pc:sldMk cId="3747570207" sldId="280"/>
            <ac:cxnSpMk id="17" creationId="{3527BCC6-6509-6D91-C285-A6A37B20BCEB}"/>
          </ac:cxnSpMkLst>
        </pc:cxnChg>
      </pc:sldChg>
      <pc:sldChg chg="addSp delSp modSp new mod">
        <pc:chgData name="Chandan Parab" userId="c0d0346c-212b-4b92-bbcb-13ed90fb4d58" providerId="ADAL" clId="{C07452F4-F704-4F1F-BDA5-EDE039FC6E40}" dt="2024-03-09T11:45:24.465" v="10931" actId="114"/>
        <pc:sldMkLst>
          <pc:docMk/>
          <pc:sldMk cId="1058699491" sldId="281"/>
        </pc:sldMkLst>
        <pc:spChg chg="add mod topLvl">
          <ac:chgData name="Chandan Parab" userId="c0d0346c-212b-4b92-bbcb-13ed90fb4d58" providerId="ADAL" clId="{C07452F4-F704-4F1F-BDA5-EDE039FC6E40}" dt="2024-03-09T11:40:03.059" v="10855" actId="164"/>
          <ac:spMkLst>
            <pc:docMk/>
            <pc:sldMk cId="1058699491" sldId="281"/>
            <ac:spMk id="2" creationId="{40FDED0F-7273-F4D8-F79D-ACC4224643E0}"/>
          </ac:spMkLst>
        </pc:spChg>
        <pc:spChg chg="add mod topLvl">
          <ac:chgData name="Chandan Parab" userId="c0d0346c-212b-4b92-bbcb-13ed90fb4d58" providerId="ADAL" clId="{C07452F4-F704-4F1F-BDA5-EDE039FC6E40}" dt="2024-03-09T11:40:03.059" v="10855" actId="164"/>
          <ac:spMkLst>
            <pc:docMk/>
            <pc:sldMk cId="1058699491" sldId="281"/>
            <ac:spMk id="3" creationId="{20F7CD08-0CB4-D13F-2CCB-2EC2A8FE10C4}"/>
          </ac:spMkLst>
        </pc:spChg>
        <pc:spChg chg="mod topLvl">
          <ac:chgData name="Chandan Parab" userId="c0d0346c-212b-4b92-bbcb-13ed90fb4d58" providerId="ADAL" clId="{C07452F4-F704-4F1F-BDA5-EDE039FC6E40}" dt="2024-03-09T11:43:28.515" v="10892" actId="1076"/>
          <ac:spMkLst>
            <pc:docMk/>
            <pc:sldMk cId="1058699491" sldId="281"/>
            <ac:spMk id="6" creationId="{0983CF01-78BA-F574-5FCD-D062899A9059}"/>
          </ac:spMkLst>
        </pc:spChg>
        <pc:spChg chg="mod topLvl">
          <ac:chgData name="Chandan Parab" userId="c0d0346c-212b-4b92-bbcb-13ed90fb4d58" providerId="ADAL" clId="{C07452F4-F704-4F1F-BDA5-EDE039FC6E40}" dt="2024-03-09T11:43:28.515" v="10892" actId="1076"/>
          <ac:spMkLst>
            <pc:docMk/>
            <pc:sldMk cId="1058699491" sldId="281"/>
            <ac:spMk id="7" creationId="{9FE604C9-1732-5B36-D3FA-7BB038F16A6E}"/>
          </ac:spMkLst>
        </pc:spChg>
        <pc:spChg chg="mod topLvl">
          <ac:chgData name="Chandan Parab" userId="c0d0346c-212b-4b92-bbcb-13ed90fb4d58" providerId="ADAL" clId="{C07452F4-F704-4F1F-BDA5-EDE039FC6E40}" dt="2024-03-09T11:39:41.517" v="10852" actId="164"/>
          <ac:spMkLst>
            <pc:docMk/>
            <pc:sldMk cId="1058699491" sldId="281"/>
            <ac:spMk id="9" creationId="{205D88AE-678C-5865-528A-897DE97A2995}"/>
          </ac:spMkLst>
        </pc:spChg>
        <pc:spChg chg="mod topLvl">
          <ac:chgData name="Chandan Parab" userId="c0d0346c-212b-4b92-bbcb-13ed90fb4d58" providerId="ADAL" clId="{C07452F4-F704-4F1F-BDA5-EDE039FC6E40}" dt="2024-03-09T11:39:41.517" v="10852" actId="164"/>
          <ac:spMkLst>
            <pc:docMk/>
            <pc:sldMk cId="1058699491" sldId="281"/>
            <ac:spMk id="10" creationId="{689A0F97-4D87-ED45-AC29-294B71FC5FE1}"/>
          </ac:spMkLst>
        </pc:spChg>
        <pc:spChg chg="mod topLvl">
          <ac:chgData name="Chandan Parab" userId="c0d0346c-212b-4b92-bbcb-13ed90fb4d58" providerId="ADAL" clId="{C07452F4-F704-4F1F-BDA5-EDE039FC6E40}" dt="2024-03-09T11:39:35.643" v="10851" actId="164"/>
          <ac:spMkLst>
            <pc:docMk/>
            <pc:sldMk cId="1058699491" sldId="281"/>
            <ac:spMk id="12" creationId="{AC19B7B4-1182-7826-7D56-A6A741DF854C}"/>
          </ac:spMkLst>
        </pc:spChg>
        <pc:spChg chg="mod topLvl">
          <ac:chgData name="Chandan Parab" userId="c0d0346c-212b-4b92-bbcb-13ed90fb4d58" providerId="ADAL" clId="{C07452F4-F704-4F1F-BDA5-EDE039FC6E40}" dt="2024-03-09T11:39:35.643" v="10851" actId="164"/>
          <ac:spMkLst>
            <pc:docMk/>
            <pc:sldMk cId="1058699491" sldId="281"/>
            <ac:spMk id="13" creationId="{D736FA64-DF07-E6ED-6DC1-F869C3DAACC6}"/>
          </ac:spMkLst>
        </pc:spChg>
        <pc:spChg chg="add mod">
          <ac:chgData name="Chandan Parab" userId="c0d0346c-212b-4b92-bbcb-13ed90fb4d58" providerId="ADAL" clId="{C07452F4-F704-4F1F-BDA5-EDE039FC6E40}" dt="2024-03-09T11:42:46.128" v="10887" actId="164"/>
          <ac:spMkLst>
            <pc:docMk/>
            <pc:sldMk cId="1058699491" sldId="281"/>
            <ac:spMk id="19" creationId="{32B6E1EE-035E-3CDF-0342-E691B42CB647}"/>
          </ac:spMkLst>
        </pc:spChg>
        <pc:spChg chg="add mod">
          <ac:chgData name="Chandan Parab" userId="c0d0346c-212b-4b92-bbcb-13ed90fb4d58" providerId="ADAL" clId="{C07452F4-F704-4F1F-BDA5-EDE039FC6E40}" dt="2024-03-09T11:43:18.773" v="10890" actId="1076"/>
          <ac:spMkLst>
            <pc:docMk/>
            <pc:sldMk cId="1058699491" sldId="281"/>
            <ac:spMk id="20" creationId="{A1D91E3A-FE7B-9387-73E0-0CAA9009A740}"/>
          </ac:spMkLst>
        </pc:spChg>
        <pc:spChg chg="add mod">
          <ac:chgData name="Chandan Parab" userId="c0d0346c-212b-4b92-bbcb-13ed90fb4d58" providerId="ADAL" clId="{C07452F4-F704-4F1F-BDA5-EDE039FC6E40}" dt="2024-03-09T11:42:46.128" v="10887" actId="164"/>
          <ac:spMkLst>
            <pc:docMk/>
            <pc:sldMk cId="1058699491" sldId="281"/>
            <ac:spMk id="21" creationId="{328353F7-A85B-5331-2388-09AA80AE0A4C}"/>
          </ac:spMkLst>
        </pc:spChg>
        <pc:spChg chg="add mod">
          <ac:chgData name="Chandan Parab" userId="c0d0346c-212b-4b92-bbcb-13ed90fb4d58" providerId="ADAL" clId="{C07452F4-F704-4F1F-BDA5-EDE039FC6E40}" dt="2024-03-09T11:42:46.128" v="10887" actId="164"/>
          <ac:spMkLst>
            <pc:docMk/>
            <pc:sldMk cId="1058699491" sldId="281"/>
            <ac:spMk id="22" creationId="{F5A79752-C612-4E85-0591-71A95BAC9D71}"/>
          </ac:spMkLst>
        </pc:spChg>
        <pc:spChg chg="mod">
          <ac:chgData name="Chandan Parab" userId="c0d0346c-212b-4b92-bbcb-13ed90fb4d58" providerId="ADAL" clId="{C07452F4-F704-4F1F-BDA5-EDE039FC6E40}" dt="2024-03-09T11:43:58.171" v="10893"/>
          <ac:spMkLst>
            <pc:docMk/>
            <pc:sldMk cId="1058699491" sldId="281"/>
            <ac:spMk id="25" creationId="{BF8AA0D6-2D57-CAC2-8F26-DFE5C36FEC18}"/>
          </ac:spMkLst>
        </pc:spChg>
        <pc:spChg chg="mod">
          <ac:chgData name="Chandan Parab" userId="c0d0346c-212b-4b92-bbcb-13ed90fb4d58" providerId="ADAL" clId="{C07452F4-F704-4F1F-BDA5-EDE039FC6E40}" dt="2024-03-09T11:43:58.171" v="10893"/>
          <ac:spMkLst>
            <pc:docMk/>
            <pc:sldMk cId="1058699491" sldId="281"/>
            <ac:spMk id="26" creationId="{6B1BB4B3-FCB4-1D7D-7145-EBE304CD8AF3}"/>
          </ac:spMkLst>
        </pc:spChg>
        <pc:spChg chg="add mod">
          <ac:chgData name="Chandan Parab" userId="c0d0346c-212b-4b92-bbcb-13ed90fb4d58" providerId="ADAL" clId="{C07452F4-F704-4F1F-BDA5-EDE039FC6E40}" dt="2024-03-09T11:45:24.465" v="10931" actId="114"/>
          <ac:spMkLst>
            <pc:docMk/>
            <pc:sldMk cId="1058699491" sldId="281"/>
            <ac:spMk id="27" creationId="{6035AA3F-8A31-D4B2-B996-96DBCF5273D5}"/>
          </ac:spMkLst>
        </pc:spChg>
        <pc:grpChg chg="add del mod">
          <ac:chgData name="Chandan Parab" userId="c0d0346c-212b-4b92-bbcb-13ed90fb4d58" providerId="ADAL" clId="{C07452F4-F704-4F1F-BDA5-EDE039FC6E40}" dt="2024-03-09T11:33:45.159" v="10764" actId="165"/>
          <ac:grpSpMkLst>
            <pc:docMk/>
            <pc:sldMk cId="1058699491" sldId="281"/>
            <ac:grpSpMk id="4" creationId="{4F74549F-1AD9-8533-E28C-273CC8E83850}"/>
          </ac:grpSpMkLst>
        </pc:grpChg>
        <pc:grpChg chg="add del mod">
          <ac:chgData name="Chandan Parab" userId="c0d0346c-212b-4b92-bbcb-13ed90fb4d58" providerId="ADAL" clId="{C07452F4-F704-4F1F-BDA5-EDE039FC6E40}" dt="2024-03-09T11:33:19.145" v="10753" actId="165"/>
          <ac:grpSpMkLst>
            <pc:docMk/>
            <pc:sldMk cId="1058699491" sldId="281"/>
            <ac:grpSpMk id="5" creationId="{38CC32BF-E747-9E7C-12C3-3C633FF00911}"/>
          </ac:grpSpMkLst>
        </pc:grpChg>
        <pc:grpChg chg="add del mod">
          <ac:chgData name="Chandan Parab" userId="c0d0346c-212b-4b92-bbcb-13ed90fb4d58" providerId="ADAL" clId="{C07452F4-F704-4F1F-BDA5-EDE039FC6E40}" dt="2024-03-09T11:38:08.001" v="10833" actId="165"/>
          <ac:grpSpMkLst>
            <pc:docMk/>
            <pc:sldMk cId="1058699491" sldId="281"/>
            <ac:grpSpMk id="8" creationId="{7BAF8FA6-A087-7983-167F-8471517285DA}"/>
          </ac:grpSpMkLst>
        </pc:grpChg>
        <pc:grpChg chg="add del mod">
          <ac:chgData name="Chandan Parab" userId="c0d0346c-212b-4b92-bbcb-13ed90fb4d58" providerId="ADAL" clId="{C07452F4-F704-4F1F-BDA5-EDE039FC6E40}" dt="2024-03-09T11:34:33.218" v="10781" actId="165"/>
          <ac:grpSpMkLst>
            <pc:docMk/>
            <pc:sldMk cId="1058699491" sldId="281"/>
            <ac:grpSpMk id="11" creationId="{43D02992-5CB0-3BFD-62AF-587827740C39}"/>
          </ac:grpSpMkLst>
        </pc:grpChg>
        <pc:grpChg chg="add del mod">
          <ac:chgData name="Chandan Parab" userId="c0d0346c-212b-4b92-bbcb-13ed90fb4d58" providerId="ADAL" clId="{C07452F4-F704-4F1F-BDA5-EDE039FC6E40}" dt="2024-03-09T11:35:42.819" v="10797" actId="165"/>
          <ac:grpSpMkLst>
            <pc:docMk/>
            <pc:sldMk cId="1058699491" sldId="281"/>
            <ac:grpSpMk id="14" creationId="{F1275414-E186-8F3A-E1B0-B9439D94AF38}"/>
          </ac:grpSpMkLst>
        </pc:grpChg>
        <pc:grpChg chg="add mod">
          <ac:chgData name="Chandan Parab" userId="c0d0346c-212b-4b92-bbcb-13ed90fb4d58" providerId="ADAL" clId="{C07452F4-F704-4F1F-BDA5-EDE039FC6E40}" dt="2024-03-09T11:42:46.128" v="10887" actId="164"/>
          <ac:grpSpMkLst>
            <pc:docMk/>
            <pc:sldMk cId="1058699491" sldId="281"/>
            <ac:grpSpMk id="15" creationId="{CB8651F5-2BAB-3A6C-D9B4-6AAB1E7D197B}"/>
          </ac:grpSpMkLst>
        </pc:grpChg>
        <pc:grpChg chg="add mod">
          <ac:chgData name="Chandan Parab" userId="c0d0346c-212b-4b92-bbcb-13ed90fb4d58" providerId="ADAL" clId="{C07452F4-F704-4F1F-BDA5-EDE039FC6E40}" dt="2024-03-09T11:42:46.128" v="10887" actId="164"/>
          <ac:grpSpMkLst>
            <pc:docMk/>
            <pc:sldMk cId="1058699491" sldId="281"/>
            <ac:grpSpMk id="16" creationId="{31F67B1A-4CB9-7DE0-C525-B1246959305A}"/>
          </ac:grpSpMkLst>
        </pc:grpChg>
        <pc:grpChg chg="add mod">
          <ac:chgData name="Chandan Parab" userId="c0d0346c-212b-4b92-bbcb-13ed90fb4d58" providerId="ADAL" clId="{C07452F4-F704-4F1F-BDA5-EDE039FC6E40}" dt="2024-03-09T11:42:46.128" v="10887" actId="164"/>
          <ac:grpSpMkLst>
            <pc:docMk/>
            <pc:sldMk cId="1058699491" sldId="281"/>
            <ac:grpSpMk id="17" creationId="{B593EFD9-B638-D853-B503-D680433DA1CF}"/>
          </ac:grpSpMkLst>
        </pc:grpChg>
        <pc:grpChg chg="add mod">
          <ac:chgData name="Chandan Parab" userId="c0d0346c-212b-4b92-bbcb-13ed90fb4d58" providerId="ADAL" clId="{C07452F4-F704-4F1F-BDA5-EDE039FC6E40}" dt="2024-03-09T11:42:46.128" v="10887" actId="164"/>
          <ac:grpSpMkLst>
            <pc:docMk/>
            <pc:sldMk cId="1058699491" sldId="281"/>
            <ac:grpSpMk id="18" creationId="{B86C5E89-3482-7AE3-B426-3198C68CE9D1}"/>
          </ac:grpSpMkLst>
        </pc:grpChg>
        <pc:grpChg chg="add mod">
          <ac:chgData name="Chandan Parab" userId="c0d0346c-212b-4b92-bbcb-13ed90fb4d58" providerId="ADAL" clId="{C07452F4-F704-4F1F-BDA5-EDE039FC6E40}" dt="2024-03-09T11:43:05.802" v="10889" actId="1076"/>
          <ac:grpSpMkLst>
            <pc:docMk/>
            <pc:sldMk cId="1058699491" sldId="281"/>
            <ac:grpSpMk id="23" creationId="{B2BCF9B4-116D-B8E1-AAE8-CD77F098EB22}"/>
          </ac:grpSpMkLst>
        </pc:grpChg>
        <pc:grpChg chg="add mod">
          <ac:chgData name="Chandan Parab" userId="c0d0346c-212b-4b92-bbcb-13ed90fb4d58" providerId="ADAL" clId="{C07452F4-F704-4F1F-BDA5-EDE039FC6E40}" dt="2024-03-09T11:44:19.063" v="10897" actId="1076"/>
          <ac:grpSpMkLst>
            <pc:docMk/>
            <pc:sldMk cId="1058699491" sldId="281"/>
            <ac:grpSpMk id="24" creationId="{731FE6FB-E83E-B054-979D-E8E6909705B4}"/>
          </ac:grpSpMkLst>
        </pc:grpChg>
      </pc:sldChg>
      <pc:sldChg chg="addSp delSp modSp new mod delAnim modAnim">
        <pc:chgData name="Chandan Parab" userId="c0d0346c-212b-4b92-bbcb-13ed90fb4d58" providerId="ADAL" clId="{C07452F4-F704-4F1F-BDA5-EDE039FC6E40}" dt="2024-03-09T11:58:00.166" v="11220" actId="1037"/>
        <pc:sldMkLst>
          <pc:docMk/>
          <pc:sldMk cId="3408323888" sldId="282"/>
        </pc:sldMkLst>
        <pc:spChg chg="add mod">
          <ac:chgData name="Chandan Parab" userId="c0d0346c-212b-4b92-bbcb-13ed90fb4d58" providerId="ADAL" clId="{C07452F4-F704-4F1F-BDA5-EDE039FC6E40}" dt="2024-03-09T11:57:26.723" v="11213" actId="14100"/>
          <ac:spMkLst>
            <pc:docMk/>
            <pc:sldMk cId="3408323888" sldId="282"/>
            <ac:spMk id="2" creationId="{68D4256E-BFB5-CE14-D2F6-6832D44EEA79}"/>
          </ac:spMkLst>
        </pc:spChg>
        <pc:spChg chg="add mod">
          <ac:chgData name="Chandan Parab" userId="c0d0346c-212b-4b92-bbcb-13ed90fb4d58" providerId="ADAL" clId="{C07452F4-F704-4F1F-BDA5-EDE039FC6E40}" dt="2024-03-09T11:55:32.173" v="11113" actId="1035"/>
          <ac:spMkLst>
            <pc:docMk/>
            <pc:sldMk cId="3408323888" sldId="282"/>
            <ac:spMk id="13" creationId="{843A136F-4706-42BD-9836-FBA952EE8C91}"/>
          </ac:spMkLst>
        </pc:spChg>
        <pc:spChg chg="add mod">
          <ac:chgData name="Chandan Parab" userId="c0d0346c-212b-4b92-bbcb-13ed90fb4d58" providerId="ADAL" clId="{C07452F4-F704-4F1F-BDA5-EDE039FC6E40}" dt="2024-03-09T11:58:00.166" v="11220" actId="1037"/>
          <ac:spMkLst>
            <pc:docMk/>
            <pc:sldMk cId="3408323888" sldId="282"/>
            <ac:spMk id="14" creationId="{43E20E63-0206-4DFE-A284-D2B73F23717F}"/>
          </ac:spMkLst>
        </pc:spChg>
        <pc:spChg chg="add mod">
          <ac:chgData name="Chandan Parab" userId="c0d0346c-212b-4b92-bbcb-13ed90fb4d58" providerId="ADAL" clId="{C07452F4-F704-4F1F-BDA5-EDE039FC6E40}" dt="2024-03-09T11:57:52.567" v="11214" actId="1076"/>
          <ac:spMkLst>
            <pc:docMk/>
            <pc:sldMk cId="3408323888" sldId="282"/>
            <ac:spMk id="15" creationId="{4AD2FA69-9866-517B-40B3-72C58B0E8E18}"/>
          </ac:spMkLst>
        </pc:spChg>
        <pc:spChg chg="add mod">
          <ac:chgData name="Chandan Parab" userId="c0d0346c-212b-4b92-bbcb-13ed90fb4d58" providerId="ADAL" clId="{C07452F4-F704-4F1F-BDA5-EDE039FC6E40}" dt="2024-03-09T11:57:11.971" v="11212" actId="113"/>
          <ac:spMkLst>
            <pc:docMk/>
            <pc:sldMk cId="3408323888" sldId="282"/>
            <ac:spMk id="16" creationId="{D8696B81-0A95-72D2-1FFC-10B30AB253E0}"/>
          </ac:spMkLst>
        </pc:spChg>
        <pc:picChg chg="add mod">
          <ac:chgData name="Chandan Parab" userId="c0d0346c-212b-4b92-bbcb-13ed90fb4d58" providerId="ADAL" clId="{C07452F4-F704-4F1F-BDA5-EDE039FC6E40}" dt="2024-03-09T11:50:51.678" v="10994" actId="1076"/>
          <ac:picMkLst>
            <pc:docMk/>
            <pc:sldMk cId="3408323888" sldId="282"/>
            <ac:picMk id="4" creationId="{ED41D6D3-35BD-D7D0-B9B4-13B3686E7F8E}"/>
          </ac:picMkLst>
        </pc:picChg>
        <pc:picChg chg="add del mod">
          <ac:chgData name="Chandan Parab" userId="c0d0346c-212b-4b92-bbcb-13ed90fb4d58" providerId="ADAL" clId="{C07452F4-F704-4F1F-BDA5-EDE039FC6E40}" dt="2024-03-09T11:51:38.011" v="10997" actId="478"/>
          <ac:picMkLst>
            <pc:docMk/>
            <pc:sldMk cId="3408323888" sldId="282"/>
            <ac:picMk id="6" creationId="{9ADBF070-18AA-B093-2A13-5344F8CC2B15}"/>
          </ac:picMkLst>
        </pc:picChg>
        <pc:picChg chg="add del mod ord">
          <ac:chgData name="Chandan Parab" userId="c0d0346c-212b-4b92-bbcb-13ed90fb4d58" providerId="ADAL" clId="{C07452F4-F704-4F1F-BDA5-EDE039FC6E40}" dt="2024-03-09T11:54:00.544" v="11013" actId="478"/>
          <ac:picMkLst>
            <pc:docMk/>
            <pc:sldMk cId="3408323888" sldId="282"/>
            <ac:picMk id="8" creationId="{313D2E3E-F585-4168-7776-C5B74A92B279}"/>
          </ac:picMkLst>
        </pc:picChg>
        <pc:picChg chg="add del mod">
          <ac:chgData name="Chandan Parab" userId="c0d0346c-212b-4b92-bbcb-13ed90fb4d58" providerId="ADAL" clId="{C07452F4-F704-4F1F-BDA5-EDE039FC6E40}" dt="2024-03-09T11:53:20.077" v="11009" actId="478"/>
          <ac:picMkLst>
            <pc:docMk/>
            <pc:sldMk cId="3408323888" sldId="282"/>
            <ac:picMk id="10" creationId="{C725B4E9-0C77-27DE-A5B9-4DE4BC785464}"/>
          </ac:picMkLst>
        </pc:picChg>
        <pc:picChg chg="add mod">
          <ac:chgData name="Chandan Parab" userId="c0d0346c-212b-4b92-bbcb-13ed90fb4d58" providerId="ADAL" clId="{C07452F4-F704-4F1F-BDA5-EDE039FC6E40}" dt="2024-03-09T11:54:16.731" v="11017" actId="14100"/>
          <ac:picMkLst>
            <pc:docMk/>
            <pc:sldMk cId="3408323888" sldId="282"/>
            <ac:picMk id="12" creationId="{9D086BC5-73C5-A6E5-90DC-2CDD877B2804}"/>
          </ac:picMkLst>
        </pc:picChg>
      </pc:sldChg>
      <pc:sldChg chg="addSp delSp modSp new del mod">
        <pc:chgData name="Chandan Parab" userId="c0d0346c-212b-4b92-bbcb-13ed90fb4d58" providerId="ADAL" clId="{C07452F4-F704-4F1F-BDA5-EDE039FC6E40}" dt="2024-03-09T12:16:03.683" v="11492" actId="47"/>
        <pc:sldMkLst>
          <pc:docMk/>
          <pc:sldMk cId="3358076907" sldId="283"/>
        </pc:sldMkLst>
        <pc:spChg chg="add mod">
          <ac:chgData name="Chandan Parab" userId="c0d0346c-212b-4b92-bbcb-13ed90fb4d58" providerId="ADAL" clId="{C07452F4-F704-4F1F-BDA5-EDE039FC6E40}" dt="2024-03-09T12:13:25.697" v="11477" actId="14100"/>
          <ac:spMkLst>
            <pc:docMk/>
            <pc:sldMk cId="3358076907" sldId="283"/>
            <ac:spMk id="2" creationId="{CCE79868-B25E-8317-C580-A79159D16F62}"/>
          </ac:spMkLst>
        </pc:spChg>
        <pc:spChg chg="add del mod">
          <ac:chgData name="Chandan Parab" userId="c0d0346c-212b-4b92-bbcb-13ed90fb4d58" providerId="ADAL" clId="{C07452F4-F704-4F1F-BDA5-EDE039FC6E40}" dt="2024-03-09T12:03:11.982" v="11245" actId="478"/>
          <ac:spMkLst>
            <pc:docMk/>
            <pc:sldMk cId="3358076907" sldId="283"/>
            <ac:spMk id="3" creationId="{3AE52F2B-E501-BB03-77DF-7AFB03C1B304}"/>
          </ac:spMkLst>
        </pc:spChg>
        <pc:spChg chg="add del mod">
          <ac:chgData name="Chandan Parab" userId="c0d0346c-212b-4b92-bbcb-13ed90fb4d58" providerId="ADAL" clId="{C07452F4-F704-4F1F-BDA5-EDE039FC6E40}" dt="2024-03-09T12:03:11.982" v="11245" actId="478"/>
          <ac:spMkLst>
            <pc:docMk/>
            <pc:sldMk cId="3358076907" sldId="283"/>
            <ac:spMk id="4" creationId="{D7ABA3E7-7F14-3B0F-8922-9D2B18DE25A9}"/>
          </ac:spMkLst>
        </pc:spChg>
        <pc:spChg chg="add del mod">
          <ac:chgData name="Chandan Parab" userId="c0d0346c-212b-4b92-bbcb-13ed90fb4d58" providerId="ADAL" clId="{C07452F4-F704-4F1F-BDA5-EDE039FC6E40}" dt="2024-03-09T12:04:48.103" v="11295" actId="478"/>
          <ac:spMkLst>
            <pc:docMk/>
            <pc:sldMk cId="3358076907" sldId="283"/>
            <ac:spMk id="5" creationId="{166F7915-A011-85F6-424A-A1B0FED6F60C}"/>
          </ac:spMkLst>
        </pc:spChg>
        <pc:spChg chg="add del mod">
          <ac:chgData name="Chandan Parab" userId="c0d0346c-212b-4b92-bbcb-13ed90fb4d58" providerId="ADAL" clId="{C07452F4-F704-4F1F-BDA5-EDE039FC6E40}" dt="2024-03-09T12:04:48.103" v="11295" actId="478"/>
          <ac:spMkLst>
            <pc:docMk/>
            <pc:sldMk cId="3358076907" sldId="283"/>
            <ac:spMk id="6" creationId="{28BA55FA-54E6-4028-78BF-C4F6356E02F9}"/>
          </ac:spMkLst>
        </pc:spChg>
        <pc:spChg chg="add del mod">
          <ac:chgData name="Chandan Parab" userId="c0d0346c-212b-4b92-bbcb-13ed90fb4d58" providerId="ADAL" clId="{C07452F4-F704-4F1F-BDA5-EDE039FC6E40}" dt="2024-03-09T12:04:48.103" v="11295" actId="478"/>
          <ac:spMkLst>
            <pc:docMk/>
            <pc:sldMk cId="3358076907" sldId="283"/>
            <ac:spMk id="7" creationId="{05D80B5F-49B0-AEEA-92FD-75ACDFAAB295}"/>
          </ac:spMkLst>
        </pc:spChg>
        <pc:spChg chg="add del mod">
          <ac:chgData name="Chandan Parab" userId="c0d0346c-212b-4b92-bbcb-13ed90fb4d58" providerId="ADAL" clId="{C07452F4-F704-4F1F-BDA5-EDE039FC6E40}" dt="2024-03-09T12:04:48.103" v="11295" actId="478"/>
          <ac:spMkLst>
            <pc:docMk/>
            <pc:sldMk cId="3358076907" sldId="283"/>
            <ac:spMk id="8" creationId="{8C5D6892-38D5-071C-6B8F-DA204DAA1967}"/>
          </ac:spMkLst>
        </pc:spChg>
        <pc:spChg chg="add del mod">
          <ac:chgData name="Chandan Parab" userId="c0d0346c-212b-4b92-bbcb-13ed90fb4d58" providerId="ADAL" clId="{C07452F4-F704-4F1F-BDA5-EDE039FC6E40}" dt="2024-03-09T12:04:48.103" v="11295" actId="478"/>
          <ac:spMkLst>
            <pc:docMk/>
            <pc:sldMk cId="3358076907" sldId="283"/>
            <ac:spMk id="9" creationId="{CD632C1A-F3C5-10DD-4B54-C4BA844DAEE0}"/>
          </ac:spMkLst>
        </pc:spChg>
        <pc:spChg chg="add del mod">
          <ac:chgData name="Chandan Parab" userId="c0d0346c-212b-4b92-bbcb-13ed90fb4d58" providerId="ADAL" clId="{C07452F4-F704-4F1F-BDA5-EDE039FC6E40}" dt="2024-03-09T12:04:48.103" v="11295" actId="478"/>
          <ac:spMkLst>
            <pc:docMk/>
            <pc:sldMk cId="3358076907" sldId="283"/>
            <ac:spMk id="10" creationId="{07A5560B-1D40-8C9E-F015-81BDC2020940}"/>
          </ac:spMkLst>
        </pc:spChg>
        <pc:spChg chg="add del mod">
          <ac:chgData name="Chandan Parab" userId="c0d0346c-212b-4b92-bbcb-13ed90fb4d58" providerId="ADAL" clId="{C07452F4-F704-4F1F-BDA5-EDE039FC6E40}" dt="2024-03-09T12:04:48.103" v="11295" actId="478"/>
          <ac:spMkLst>
            <pc:docMk/>
            <pc:sldMk cId="3358076907" sldId="283"/>
            <ac:spMk id="11" creationId="{D3099EF5-25D1-4518-7A97-7AAA91BCEC1B}"/>
          </ac:spMkLst>
        </pc:spChg>
        <pc:spChg chg="add del mod">
          <ac:chgData name="Chandan Parab" userId="c0d0346c-212b-4b92-bbcb-13ed90fb4d58" providerId="ADAL" clId="{C07452F4-F704-4F1F-BDA5-EDE039FC6E40}" dt="2024-03-09T12:04:52.453" v="11297" actId="478"/>
          <ac:spMkLst>
            <pc:docMk/>
            <pc:sldMk cId="3358076907" sldId="283"/>
            <ac:spMk id="12" creationId="{DEF2BA13-8E1E-5FDA-764E-35EB269EECC0}"/>
          </ac:spMkLst>
        </pc:spChg>
        <pc:spChg chg="add del mod">
          <ac:chgData name="Chandan Parab" userId="c0d0346c-212b-4b92-bbcb-13ed90fb4d58" providerId="ADAL" clId="{C07452F4-F704-4F1F-BDA5-EDE039FC6E40}" dt="2024-03-09T12:04:52.453" v="11297" actId="478"/>
          <ac:spMkLst>
            <pc:docMk/>
            <pc:sldMk cId="3358076907" sldId="283"/>
            <ac:spMk id="13" creationId="{EACAC9CB-D743-346E-92FD-F8E09A9FB555}"/>
          </ac:spMkLst>
        </pc:spChg>
        <pc:spChg chg="add del mod">
          <ac:chgData name="Chandan Parab" userId="c0d0346c-212b-4b92-bbcb-13ed90fb4d58" providerId="ADAL" clId="{C07452F4-F704-4F1F-BDA5-EDE039FC6E40}" dt="2024-03-09T12:04:48.103" v="11295" actId="478"/>
          <ac:spMkLst>
            <pc:docMk/>
            <pc:sldMk cId="3358076907" sldId="283"/>
            <ac:spMk id="14" creationId="{0A414234-79FE-4D59-C316-0DE3FFF2D900}"/>
          </ac:spMkLst>
        </pc:spChg>
        <pc:spChg chg="add del mod">
          <ac:chgData name="Chandan Parab" userId="c0d0346c-212b-4b92-bbcb-13ed90fb4d58" providerId="ADAL" clId="{C07452F4-F704-4F1F-BDA5-EDE039FC6E40}" dt="2024-03-09T12:04:48.103" v="11295" actId="478"/>
          <ac:spMkLst>
            <pc:docMk/>
            <pc:sldMk cId="3358076907" sldId="283"/>
            <ac:spMk id="15" creationId="{A304B697-FE6D-979D-07B4-A6C2B021BCF2}"/>
          </ac:spMkLst>
        </pc:spChg>
        <pc:spChg chg="add del mod">
          <ac:chgData name="Chandan Parab" userId="c0d0346c-212b-4b92-bbcb-13ed90fb4d58" providerId="ADAL" clId="{C07452F4-F704-4F1F-BDA5-EDE039FC6E40}" dt="2024-03-09T12:04:48.103" v="11295" actId="478"/>
          <ac:spMkLst>
            <pc:docMk/>
            <pc:sldMk cId="3358076907" sldId="283"/>
            <ac:spMk id="16" creationId="{77B2A954-72CE-BC0B-85DA-EC238D406064}"/>
          </ac:spMkLst>
        </pc:spChg>
        <pc:spChg chg="add del mod">
          <ac:chgData name="Chandan Parab" userId="c0d0346c-212b-4b92-bbcb-13ed90fb4d58" providerId="ADAL" clId="{C07452F4-F704-4F1F-BDA5-EDE039FC6E40}" dt="2024-03-09T12:04:52.453" v="11297" actId="478"/>
          <ac:spMkLst>
            <pc:docMk/>
            <pc:sldMk cId="3358076907" sldId="283"/>
            <ac:spMk id="17" creationId="{541C9333-8FF2-53DA-9691-1A95D0A1C05B}"/>
          </ac:spMkLst>
        </pc:spChg>
        <pc:spChg chg="add del mod">
          <ac:chgData name="Chandan Parab" userId="c0d0346c-212b-4b92-bbcb-13ed90fb4d58" providerId="ADAL" clId="{C07452F4-F704-4F1F-BDA5-EDE039FC6E40}" dt="2024-03-09T12:05:34.842" v="11301" actId="478"/>
          <ac:spMkLst>
            <pc:docMk/>
            <pc:sldMk cId="3358076907" sldId="283"/>
            <ac:spMk id="18" creationId="{F36CAC7F-734B-9C6F-B094-8781486B6819}"/>
          </ac:spMkLst>
        </pc:spChg>
        <pc:spChg chg="add del mod">
          <ac:chgData name="Chandan Parab" userId="c0d0346c-212b-4b92-bbcb-13ed90fb4d58" providerId="ADAL" clId="{C07452F4-F704-4F1F-BDA5-EDE039FC6E40}" dt="2024-03-09T12:07:12.640" v="11315" actId="478"/>
          <ac:spMkLst>
            <pc:docMk/>
            <pc:sldMk cId="3358076907" sldId="283"/>
            <ac:spMk id="19" creationId="{1DB2B277-7D74-5ED0-9A53-7F7FAE9831A1}"/>
          </ac:spMkLst>
        </pc:spChg>
        <pc:spChg chg="add del mod">
          <ac:chgData name="Chandan Parab" userId="c0d0346c-212b-4b92-bbcb-13ed90fb4d58" providerId="ADAL" clId="{C07452F4-F704-4F1F-BDA5-EDE039FC6E40}" dt="2024-03-09T12:07:10.497" v="11314" actId="478"/>
          <ac:spMkLst>
            <pc:docMk/>
            <pc:sldMk cId="3358076907" sldId="283"/>
            <ac:spMk id="20" creationId="{901E11F8-8B7F-B85C-68BA-664CEFC6516E}"/>
          </ac:spMkLst>
        </pc:spChg>
        <pc:spChg chg="add mod">
          <ac:chgData name="Chandan Parab" userId="c0d0346c-212b-4b92-bbcb-13ed90fb4d58" providerId="ADAL" clId="{C07452F4-F704-4F1F-BDA5-EDE039FC6E40}" dt="2024-03-09T12:13:15.838" v="11476" actId="164"/>
          <ac:spMkLst>
            <pc:docMk/>
            <pc:sldMk cId="3358076907" sldId="283"/>
            <ac:spMk id="21" creationId="{292CABB0-DC60-9974-3346-5D2A1088223F}"/>
          </ac:spMkLst>
        </pc:spChg>
        <pc:spChg chg="add mod ord">
          <ac:chgData name="Chandan Parab" userId="c0d0346c-212b-4b92-bbcb-13ed90fb4d58" providerId="ADAL" clId="{C07452F4-F704-4F1F-BDA5-EDE039FC6E40}" dt="2024-03-09T12:13:15.838" v="11476" actId="164"/>
          <ac:spMkLst>
            <pc:docMk/>
            <pc:sldMk cId="3358076907" sldId="283"/>
            <ac:spMk id="22" creationId="{40893E30-17F8-4BDE-B1AD-1A2E60432452}"/>
          </ac:spMkLst>
        </pc:spChg>
        <pc:spChg chg="add mod">
          <ac:chgData name="Chandan Parab" userId="c0d0346c-212b-4b92-bbcb-13ed90fb4d58" providerId="ADAL" clId="{C07452F4-F704-4F1F-BDA5-EDE039FC6E40}" dt="2024-03-09T12:13:15.838" v="11476" actId="164"/>
          <ac:spMkLst>
            <pc:docMk/>
            <pc:sldMk cId="3358076907" sldId="283"/>
            <ac:spMk id="23" creationId="{E0C5B050-7681-CEAB-3E93-0CF95DE55BA1}"/>
          </ac:spMkLst>
        </pc:spChg>
        <pc:spChg chg="add mod">
          <ac:chgData name="Chandan Parab" userId="c0d0346c-212b-4b92-bbcb-13ed90fb4d58" providerId="ADAL" clId="{C07452F4-F704-4F1F-BDA5-EDE039FC6E40}" dt="2024-03-09T12:13:15.838" v="11476" actId="164"/>
          <ac:spMkLst>
            <pc:docMk/>
            <pc:sldMk cId="3358076907" sldId="283"/>
            <ac:spMk id="24" creationId="{726A4B5F-7026-7A74-297B-34AA4806C653}"/>
          </ac:spMkLst>
        </pc:spChg>
        <pc:spChg chg="add mod">
          <ac:chgData name="Chandan Parab" userId="c0d0346c-212b-4b92-bbcb-13ed90fb4d58" providerId="ADAL" clId="{C07452F4-F704-4F1F-BDA5-EDE039FC6E40}" dt="2024-03-09T12:13:15.838" v="11476" actId="164"/>
          <ac:spMkLst>
            <pc:docMk/>
            <pc:sldMk cId="3358076907" sldId="283"/>
            <ac:spMk id="25" creationId="{F4A910B3-6F03-E66C-A20B-948E8AD8824C}"/>
          </ac:spMkLst>
        </pc:spChg>
        <pc:spChg chg="add mod">
          <ac:chgData name="Chandan Parab" userId="c0d0346c-212b-4b92-bbcb-13ed90fb4d58" providerId="ADAL" clId="{C07452F4-F704-4F1F-BDA5-EDE039FC6E40}" dt="2024-03-09T12:13:15.838" v="11476" actId="164"/>
          <ac:spMkLst>
            <pc:docMk/>
            <pc:sldMk cId="3358076907" sldId="283"/>
            <ac:spMk id="26" creationId="{2A48FB54-494A-CDAC-C3EA-6A89F6FCEA35}"/>
          </ac:spMkLst>
        </pc:spChg>
        <pc:spChg chg="add mod">
          <ac:chgData name="Chandan Parab" userId="c0d0346c-212b-4b92-bbcb-13ed90fb4d58" providerId="ADAL" clId="{C07452F4-F704-4F1F-BDA5-EDE039FC6E40}" dt="2024-03-09T12:13:15.838" v="11476" actId="164"/>
          <ac:spMkLst>
            <pc:docMk/>
            <pc:sldMk cId="3358076907" sldId="283"/>
            <ac:spMk id="27" creationId="{076BA301-3323-1EE7-18DF-7882D25D8188}"/>
          </ac:spMkLst>
        </pc:spChg>
        <pc:spChg chg="add mod">
          <ac:chgData name="Chandan Parab" userId="c0d0346c-212b-4b92-bbcb-13ed90fb4d58" providerId="ADAL" clId="{C07452F4-F704-4F1F-BDA5-EDE039FC6E40}" dt="2024-03-09T12:13:15.838" v="11476" actId="164"/>
          <ac:spMkLst>
            <pc:docMk/>
            <pc:sldMk cId="3358076907" sldId="283"/>
            <ac:spMk id="28" creationId="{F633F7C8-8607-30A9-C53C-7FF89F56FB6B}"/>
          </ac:spMkLst>
        </pc:spChg>
        <pc:spChg chg="add mod">
          <ac:chgData name="Chandan Parab" userId="c0d0346c-212b-4b92-bbcb-13ed90fb4d58" providerId="ADAL" clId="{C07452F4-F704-4F1F-BDA5-EDE039FC6E40}" dt="2024-03-09T12:13:15.838" v="11476" actId="164"/>
          <ac:spMkLst>
            <pc:docMk/>
            <pc:sldMk cId="3358076907" sldId="283"/>
            <ac:spMk id="29" creationId="{8E8793D7-F564-B76C-6ED7-D9EA00FF274F}"/>
          </ac:spMkLst>
        </pc:spChg>
        <pc:spChg chg="add mod">
          <ac:chgData name="Chandan Parab" userId="c0d0346c-212b-4b92-bbcb-13ed90fb4d58" providerId="ADAL" clId="{C07452F4-F704-4F1F-BDA5-EDE039FC6E40}" dt="2024-03-09T12:13:15.838" v="11476" actId="164"/>
          <ac:spMkLst>
            <pc:docMk/>
            <pc:sldMk cId="3358076907" sldId="283"/>
            <ac:spMk id="30" creationId="{E43DF661-D0A3-8952-1889-28707E2C126B}"/>
          </ac:spMkLst>
        </pc:spChg>
        <pc:spChg chg="add mod">
          <ac:chgData name="Chandan Parab" userId="c0d0346c-212b-4b92-bbcb-13ed90fb4d58" providerId="ADAL" clId="{C07452F4-F704-4F1F-BDA5-EDE039FC6E40}" dt="2024-03-09T12:13:15.838" v="11476" actId="164"/>
          <ac:spMkLst>
            <pc:docMk/>
            <pc:sldMk cId="3358076907" sldId="283"/>
            <ac:spMk id="31" creationId="{18688DCF-1C03-05D9-D9C8-5346B6BB1C39}"/>
          </ac:spMkLst>
        </pc:spChg>
        <pc:spChg chg="add mod">
          <ac:chgData name="Chandan Parab" userId="c0d0346c-212b-4b92-bbcb-13ed90fb4d58" providerId="ADAL" clId="{C07452F4-F704-4F1F-BDA5-EDE039FC6E40}" dt="2024-03-09T12:13:15.838" v="11476" actId="164"/>
          <ac:spMkLst>
            <pc:docMk/>
            <pc:sldMk cId="3358076907" sldId="283"/>
            <ac:spMk id="32" creationId="{D8600F22-7D8C-C3D9-870B-6486AE49CD82}"/>
          </ac:spMkLst>
        </pc:spChg>
        <pc:spChg chg="add mod">
          <ac:chgData name="Chandan Parab" userId="c0d0346c-212b-4b92-bbcb-13ed90fb4d58" providerId="ADAL" clId="{C07452F4-F704-4F1F-BDA5-EDE039FC6E40}" dt="2024-03-09T12:13:15.838" v="11476" actId="164"/>
          <ac:spMkLst>
            <pc:docMk/>
            <pc:sldMk cId="3358076907" sldId="283"/>
            <ac:spMk id="33" creationId="{B2BD759A-98CC-321E-A280-681CF1CC10C2}"/>
          </ac:spMkLst>
        </pc:spChg>
        <pc:spChg chg="add mod">
          <ac:chgData name="Chandan Parab" userId="c0d0346c-212b-4b92-bbcb-13ed90fb4d58" providerId="ADAL" clId="{C07452F4-F704-4F1F-BDA5-EDE039FC6E40}" dt="2024-03-09T12:13:15.838" v="11476" actId="164"/>
          <ac:spMkLst>
            <pc:docMk/>
            <pc:sldMk cId="3358076907" sldId="283"/>
            <ac:spMk id="34" creationId="{389AADCD-1B08-4925-A704-CEABE045E324}"/>
          </ac:spMkLst>
        </pc:spChg>
        <pc:spChg chg="add mod">
          <ac:chgData name="Chandan Parab" userId="c0d0346c-212b-4b92-bbcb-13ed90fb4d58" providerId="ADAL" clId="{C07452F4-F704-4F1F-BDA5-EDE039FC6E40}" dt="2024-03-09T12:13:15.838" v="11476" actId="164"/>
          <ac:spMkLst>
            <pc:docMk/>
            <pc:sldMk cId="3358076907" sldId="283"/>
            <ac:spMk id="35" creationId="{79FAA455-B9F3-0861-1AC5-508563527D63}"/>
          </ac:spMkLst>
        </pc:spChg>
        <pc:spChg chg="add mod">
          <ac:chgData name="Chandan Parab" userId="c0d0346c-212b-4b92-bbcb-13ed90fb4d58" providerId="ADAL" clId="{C07452F4-F704-4F1F-BDA5-EDE039FC6E40}" dt="2024-03-09T12:13:15.838" v="11476" actId="164"/>
          <ac:spMkLst>
            <pc:docMk/>
            <pc:sldMk cId="3358076907" sldId="283"/>
            <ac:spMk id="36" creationId="{31DD239E-8E83-93A0-51E8-4808F7CEED97}"/>
          </ac:spMkLst>
        </pc:spChg>
        <pc:grpChg chg="add del mod">
          <ac:chgData name="Chandan Parab" userId="c0d0346c-212b-4b92-bbcb-13ed90fb4d58" providerId="ADAL" clId="{C07452F4-F704-4F1F-BDA5-EDE039FC6E40}" dt="2024-03-09T12:15:44.730" v="11487" actId="21"/>
          <ac:grpSpMkLst>
            <pc:docMk/>
            <pc:sldMk cId="3358076907" sldId="283"/>
            <ac:grpSpMk id="37" creationId="{4AD79C5F-D9E0-B946-C6C3-5F27997B155C}"/>
          </ac:grpSpMkLst>
        </pc:grpChg>
      </pc:sldChg>
      <pc:sldChg chg="addSp delSp modSp add mod">
        <pc:chgData name="Chandan Parab" userId="c0d0346c-212b-4b92-bbcb-13ed90fb4d58" providerId="ADAL" clId="{C07452F4-F704-4F1F-BDA5-EDE039FC6E40}" dt="2024-03-09T12:15:56.266" v="11491" actId="1076"/>
        <pc:sldMkLst>
          <pc:docMk/>
          <pc:sldMk cId="2281817203" sldId="284"/>
        </pc:sldMkLst>
        <pc:spChg chg="mod">
          <ac:chgData name="Chandan Parab" userId="c0d0346c-212b-4b92-bbcb-13ed90fb4d58" providerId="ADAL" clId="{C07452F4-F704-4F1F-BDA5-EDE039FC6E40}" dt="2024-03-09T12:15:51.089" v="11490" actId="1076"/>
          <ac:spMkLst>
            <pc:docMk/>
            <pc:sldMk cId="2281817203" sldId="284"/>
            <ac:spMk id="4" creationId="{E05598EA-A536-4CBA-A073-077C9D5F699D}"/>
          </ac:spMkLst>
        </pc:spChg>
        <pc:spChg chg="mod">
          <ac:chgData name="Chandan Parab" userId="c0d0346c-212b-4b92-bbcb-13ed90fb4d58" providerId="ADAL" clId="{C07452F4-F704-4F1F-BDA5-EDE039FC6E40}" dt="2024-03-09T12:15:24.021" v="11482" actId="1076"/>
          <ac:spMkLst>
            <pc:docMk/>
            <pc:sldMk cId="2281817203" sldId="284"/>
            <ac:spMk id="7" creationId="{66994C3F-EE42-48E6-9263-CDBFCD96AA22}"/>
          </ac:spMkLst>
        </pc:spChg>
        <pc:spChg chg="mod">
          <ac:chgData name="Chandan Parab" userId="c0d0346c-212b-4b92-bbcb-13ed90fb4d58" providerId="ADAL" clId="{C07452F4-F704-4F1F-BDA5-EDE039FC6E40}" dt="2024-03-09T12:15:48.277" v="11488"/>
          <ac:spMkLst>
            <pc:docMk/>
            <pc:sldMk cId="2281817203" sldId="284"/>
            <ac:spMk id="8" creationId="{7F9BC551-5179-8D06-0B9B-E6F5AAF28E4C}"/>
          </ac:spMkLst>
        </pc:spChg>
        <pc:spChg chg="mod">
          <ac:chgData name="Chandan Parab" userId="c0d0346c-212b-4b92-bbcb-13ed90fb4d58" providerId="ADAL" clId="{C07452F4-F704-4F1F-BDA5-EDE039FC6E40}" dt="2024-03-09T12:15:35.965" v="11486" actId="14100"/>
          <ac:spMkLst>
            <pc:docMk/>
            <pc:sldMk cId="2281817203" sldId="284"/>
            <ac:spMk id="10" creationId="{B6B30551-0A3E-C644-C45A-F9DB493B02F1}"/>
          </ac:spMkLst>
        </pc:spChg>
        <pc:spChg chg="mod">
          <ac:chgData name="Chandan Parab" userId="c0d0346c-212b-4b92-bbcb-13ed90fb4d58" providerId="ADAL" clId="{C07452F4-F704-4F1F-BDA5-EDE039FC6E40}" dt="2024-03-09T12:15:48.277" v="11488"/>
          <ac:spMkLst>
            <pc:docMk/>
            <pc:sldMk cId="2281817203" sldId="284"/>
            <ac:spMk id="11" creationId="{D8D49473-4335-74C2-2BD8-3DBF13A79B82}"/>
          </ac:spMkLst>
        </pc:spChg>
        <pc:spChg chg="mod">
          <ac:chgData name="Chandan Parab" userId="c0d0346c-212b-4b92-bbcb-13ed90fb4d58" providerId="ADAL" clId="{C07452F4-F704-4F1F-BDA5-EDE039FC6E40}" dt="2024-03-09T12:15:48.277" v="11488"/>
          <ac:spMkLst>
            <pc:docMk/>
            <pc:sldMk cId="2281817203" sldId="284"/>
            <ac:spMk id="12" creationId="{DF3C3FF3-E5A3-31D9-44C9-AA115975534B}"/>
          </ac:spMkLst>
        </pc:spChg>
        <pc:spChg chg="mod">
          <ac:chgData name="Chandan Parab" userId="c0d0346c-212b-4b92-bbcb-13ed90fb4d58" providerId="ADAL" clId="{C07452F4-F704-4F1F-BDA5-EDE039FC6E40}" dt="2024-03-09T12:15:48.277" v="11488"/>
          <ac:spMkLst>
            <pc:docMk/>
            <pc:sldMk cId="2281817203" sldId="284"/>
            <ac:spMk id="13" creationId="{1D25502A-A939-AB08-E327-A2BAE38C1F49}"/>
          </ac:spMkLst>
        </pc:spChg>
        <pc:spChg chg="mod">
          <ac:chgData name="Chandan Parab" userId="c0d0346c-212b-4b92-bbcb-13ed90fb4d58" providerId="ADAL" clId="{C07452F4-F704-4F1F-BDA5-EDE039FC6E40}" dt="2024-03-09T12:15:48.277" v="11488"/>
          <ac:spMkLst>
            <pc:docMk/>
            <pc:sldMk cId="2281817203" sldId="284"/>
            <ac:spMk id="14" creationId="{049F78D4-E513-9BC4-3C6E-772367210CD4}"/>
          </ac:spMkLst>
        </pc:spChg>
        <pc:spChg chg="mod">
          <ac:chgData name="Chandan Parab" userId="c0d0346c-212b-4b92-bbcb-13ed90fb4d58" providerId="ADAL" clId="{C07452F4-F704-4F1F-BDA5-EDE039FC6E40}" dt="2024-03-09T12:15:48.277" v="11488"/>
          <ac:spMkLst>
            <pc:docMk/>
            <pc:sldMk cId="2281817203" sldId="284"/>
            <ac:spMk id="15" creationId="{7CBE907D-D158-CB65-25A7-C255C65DC9C9}"/>
          </ac:spMkLst>
        </pc:spChg>
        <pc:spChg chg="mod">
          <ac:chgData name="Chandan Parab" userId="c0d0346c-212b-4b92-bbcb-13ed90fb4d58" providerId="ADAL" clId="{C07452F4-F704-4F1F-BDA5-EDE039FC6E40}" dt="2024-03-09T12:15:48.277" v="11488"/>
          <ac:spMkLst>
            <pc:docMk/>
            <pc:sldMk cId="2281817203" sldId="284"/>
            <ac:spMk id="16" creationId="{A762C7EB-0D33-753D-FD26-D563DFBB76DC}"/>
          </ac:spMkLst>
        </pc:spChg>
        <pc:spChg chg="mod">
          <ac:chgData name="Chandan Parab" userId="c0d0346c-212b-4b92-bbcb-13ed90fb4d58" providerId="ADAL" clId="{C07452F4-F704-4F1F-BDA5-EDE039FC6E40}" dt="2024-03-09T12:15:48.277" v="11488"/>
          <ac:spMkLst>
            <pc:docMk/>
            <pc:sldMk cId="2281817203" sldId="284"/>
            <ac:spMk id="17" creationId="{E5C442BB-36A0-A6F9-3DC1-1E3507A248D6}"/>
          </ac:spMkLst>
        </pc:spChg>
        <pc:spChg chg="mod">
          <ac:chgData name="Chandan Parab" userId="c0d0346c-212b-4b92-bbcb-13ed90fb4d58" providerId="ADAL" clId="{C07452F4-F704-4F1F-BDA5-EDE039FC6E40}" dt="2024-03-09T12:15:48.277" v="11488"/>
          <ac:spMkLst>
            <pc:docMk/>
            <pc:sldMk cId="2281817203" sldId="284"/>
            <ac:spMk id="18" creationId="{77C3455C-77F7-8606-0D3E-69DE2549EFD2}"/>
          </ac:spMkLst>
        </pc:spChg>
        <pc:spChg chg="mod">
          <ac:chgData name="Chandan Parab" userId="c0d0346c-212b-4b92-bbcb-13ed90fb4d58" providerId="ADAL" clId="{C07452F4-F704-4F1F-BDA5-EDE039FC6E40}" dt="2024-03-09T12:15:48.277" v="11488"/>
          <ac:spMkLst>
            <pc:docMk/>
            <pc:sldMk cId="2281817203" sldId="284"/>
            <ac:spMk id="19" creationId="{14DDD24E-326C-5136-9CB5-E492001EEA04}"/>
          </ac:spMkLst>
        </pc:spChg>
        <pc:spChg chg="mod">
          <ac:chgData name="Chandan Parab" userId="c0d0346c-212b-4b92-bbcb-13ed90fb4d58" providerId="ADAL" clId="{C07452F4-F704-4F1F-BDA5-EDE039FC6E40}" dt="2024-03-09T12:15:48.277" v="11488"/>
          <ac:spMkLst>
            <pc:docMk/>
            <pc:sldMk cId="2281817203" sldId="284"/>
            <ac:spMk id="20" creationId="{4572A14B-8EC0-38A0-3E7E-52EFA22026A0}"/>
          </ac:spMkLst>
        </pc:spChg>
        <pc:spChg chg="mod">
          <ac:chgData name="Chandan Parab" userId="c0d0346c-212b-4b92-bbcb-13ed90fb4d58" providerId="ADAL" clId="{C07452F4-F704-4F1F-BDA5-EDE039FC6E40}" dt="2024-03-09T12:15:48.277" v="11488"/>
          <ac:spMkLst>
            <pc:docMk/>
            <pc:sldMk cId="2281817203" sldId="284"/>
            <ac:spMk id="21" creationId="{D719BADD-4644-7598-B355-A4633C68BE42}"/>
          </ac:spMkLst>
        </pc:spChg>
        <pc:spChg chg="mod">
          <ac:chgData name="Chandan Parab" userId="c0d0346c-212b-4b92-bbcb-13ed90fb4d58" providerId="ADAL" clId="{C07452F4-F704-4F1F-BDA5-EDE039FC6E40}" dt="2024-03-09T12:15:48.277" v="11488"/>
          <ac:spMkLst>
            <pc:docMk/>
            <pc:sldMk cId="2281817203" sldId="284"/>
            <ac:spMk id="22" creationId="{D70DB989-31AE-E5B4-BD09-A98E449DD2DA}"/>
          </ac:spMkLst>
        </pc:spChg>
        <pc:spChg chg="mod">
          <ac:chgData name="Chandan Parab" userId="c0d0346c-212b-4b92-bbcb-13ed90fb4d58" providerId="ADAL" clId="{C07452F4-F704-4F1F-BDA5-EDE039FC6E40}" dt="2024-03-09T12:15:48.277" v="11488"/>
          <ac:spMkLst>
            <pc:docMk/>
            <pc:sldMk cId="2281817203" sldId="284"/>
            <ac:spMk id="23" creationId="{C324BF02-45C8-06D0-9301-93C433BB492D}"/>
          </ac:spMkLst>
        </pc:spChg>
        <pc:spChg chg="mod">
          <ac:chgData name="Chandan Parab" userId="c0d0346c-212b-4b92-bbcb-13ed90fb4d58" providerId="ADAL" clId="{C07452F4-F704-4F1F-BDA5-EDE039FC6E40}" dt="2024-03-09T12:15:48.277" v="11488"/>
          <ac:spMkLst>
            <pc:docMk/>
            <pc:sldMk cId="2281817203" sldId="284"/>
            <ac:spMk id="24" creationId="{36B9A7DE-C69C-E974-0C10-64C77CE6243B}"/>
          </ac:spMkLst>
        </pc:spChg>
        <pc:spChg chg="mod">
          <ac:chgData name="Chandan Parab" userId="c0d0346c-212b-4b92-bbcb-13ed90fb4d58" providerId="ADAL" clId="{C07452F4-F704-4F1F-BDA5-EDE039FC6E40}" dt="2024-03-09T12:15:48.277" v="11488"/>
          <ac:spMkLst>
            <pc:docMk/>
            <pc:sldMk cId="2281817203" sldId="284"/>
            <ac:spMk id="25" creationId="{3DA075A3-EBCD-7F13-0A58-1D8A9FE529D2}"/>
          </ac:spMkLst>
        </pc:spChg>
        <pc:grpChg chg="add mod">
          <ac:chgData name="Chandan Parab" userId="c0d0346c-212b-4b92-bbcb-13ed90fb4d58" providerId="ADAL" clId="{C07452F4-F704-4F1F-BDA5-EDE039FC6E40}" dt="2024-03-09T12:15:56.266" v="11491" actId="1076"/>
          <ac:grpSpMkLst>
            <pc:docMk/>
            <pc:sldMk cId="2281817203" sldId="284"/>
            <ac:grpSpMk id="5" creationId="{6E46516D-34BF-2DC3-4EE3-310BE31A5322}"/>
          </ac:grpSpMkLst>
        </pc:grpChg>
        <pc:picChg chg="del">
          <ac:chgData name="Chandan Parab" userId="c0d0346c-212b-4b92-bbcb-13ed90fb4d58" providerId="ADAL" clId="{C07452F4-F704-4F1F-BDA5-EDE039FC6E40}" dt="2024-03-09T12:15:16.593" v="11481" actId="478"/>
          <ac:picMkLst>
            <pc:docMk/>
            <pc:sldMk cId="2281817203" sldId="284"/>
            <ac:picMk id="6" creationId="{F7C11120-F018-25EB-1A7F-D92D9F6827CA}"/>
          </ac:picMkLst>
        </pc:picChg>
        <pc:cxnChg chg="mod">
          <ac:chgData name="Chandan Parab" userId="c0d0346c-212b-4b92-bbcb-13ed90fb4d58" providerId="ADAL" clId="{C07452F4-F704-4F1F-BDA5-EDE039FC6E40}" dt="2024-03-09T12:15:28.448" v="11483" actId="1076"/>
          <ac:cxnSpMkLst>
            <pc:docMk/>
            <pc:sldMk cId="2281817203" sldId="284"/>
            <ac:cxnSpMk id="9" creationId="{611796F9-E7E1-EBF1-3E80-DCE042A44350}"/>
          </ac:cxnSpMkLst>
        </pc:cxnChg>
      </pc:sldChg>
      <pc:sldChg chg="add del">
        <pc:chgData name="Chandan Parab" userId="c0d0346c-212b-4b92-bbcb-13ed90fb4d58" providerId="ADAL" clId="{C07452F4-F704-4F1F-BDA5-EDE039FC6E40}" dt="2024-03-09T12:15:03.096" v="11479" actId="2696"/>
        <pc:sldMkLst>
          <pc:docMk/>
          <pc:sldMk cId="2717562128" sldId="284"/>
        </pc:sldMkLst>
      </pc:sldChg>
      <pc:sldChg chg="addSp delSp modSp add mod ord setBg">
        <pc:chgData name="Chandan Parab" userId="c0d0346c-212b-4b92-bbcb-13ed90fb4d58" providerId="ADAL" clId="{C07452F4-F704-4F1F-BDA5-EDE039FC6E40}" dt="2024-03-09T12:29:06.960" v="11661"/>
        <pc:sldMkLst>
          <pc:docMk/>
          <pc:sldMk cId="3998063910" sldId="285"/>
        </pc:sldMkLst>
        <pc:spChg chg="del">
          <ac:chgData name="Chandan Parab" userId="c0d0346c-212b-4b92-bbcb-13ed90fb4d58" providerId="ADAL" clId="{C07452F4-F704-4F1F-BDA5-EDE039FC6E40}" dt="2024-03-09T12:19:57.843" v="11513" actId="478"/>
          <ac:spMkLst>
            <pc:docMk/>
            <pc:sldMk cId="3998063910" sldId="285"/>
            <ac:spMk id="2" creationId="{B585470B-BB99-8867-5D92-C688AD4D0B16}"/>
          </ac:spMkLst>
        </pc:spChg>
        <pc:spChg chg="mod">
          <ac:chgData name="Chandan Parab" userId="c0d0346c-212b-4b92-bbcb-13ed90fb4d58" providerId="ADAL" clId="{C07452F4-F704-4F1F-BDA5-EDE039FC6E40}" dt="2024-03-09T12:17:57.383" v="11499" actId="207"/>
          <ac:spMkLst>
            <pc:docMk/>
            <pc:sldMk cId="3998063910" sldId="285"/>
            <ac:spMk id="4" creationId="{82DA92D5-6A0D-B996-1910-1A214167692A}"/>
          </ac:spMkLst>
        </pc:spChg>
        <pc:spChg chg="mod">
          <ac:chgData name="Chandan Parab" userId="c0d0346c-212b-4b92-bbcb-13ed90fb4d58" providerId="ADAL" clId="{C07452F4-F704-4F1F-BDA5-EDE039FC6E40}" dt="2024-03-09T12:17:57.383" v="11499" actId="207"/>
          <ac:spMkLst>
            <pc:docMk/>
            <pc:sldMk cId="3998063910" sldId="285"/>
            <ac:spMk id="5" creationId="{207637F3-29FD-4A76-F3B0-5166E83B9796}"/>
          </ac:spMkLst>
        </pc:spChg>
        <pc:spChg chg="mod">
          <ac:chgData name="Chandan Parab" userId="c0d0346c-212b-4b92-bbcb-13ed90fb4d58" providerId="ADAL" clId="{C07452F4-F704-4F1F-BDA5-EDE039FC6E40}" dt="2024-03-09T12:17:57.383" v="11499" actId="207"/>
          <ac:spMkLst>
            <pc:docMk/>
            <pc:sldMk cId="3998063910" sldId="285"/>
            <ac:spMk id="6" creationId="{0EECDC85-1CE2-1BA1-03FF-947D2A9F9A7C}"/>
          </ac:spMkLst>
        </pc:spChg>
        <pc:spChg chg="mod">
          <ac:chgData name="Chandan Parab" userId="c0d0346c-212b-4b92-bbcb-13ed90fb4d58" providerId="ADAL" clId="{C07452F4-F704-4F1F-BDA5-EDE039FC6E40}" dt="2024-03-09T12:20:10.354" v="11517"/>
          <ac:spMkLst>
            <pc:docMk/>
            <pc:sldMk cId="3998063910" sldId="285"/>
            <ac:spMk id="8" creationId="{3A9EDBAA-AC76-ACE1-A896-D590997E1F7E}"/>
          </ac:spMkLst>
        </pc:spChg>
        <pc:spChg chg="mod topLvl">
          <ac:chgData name="Chandan Parab" userId="c0d0346c-212b-4b92-bbcb-13ed90fb4d58" providerId="ADAL" clId="{C07452F4-F704-4F1F-BDA5-EDE039FC6E40}" dt="2024-03-09T12:27:24.998" v="11652" actId="1076"/>
          <ac:spMkLst>
            <pc:docMk/>
            <pc:sldMk cId="3998063910" sldId="285"/>
            <ac:spMk id="9" creationId="{CE632703-3AA3-5993-2D77-7F0CA6EAF819}"/>
          </ac:spMkLst>
        </pc:spChg>
        <pc:spChg chg="mod topLvl">
          <ac:chgData name="Chandan Parab" userId="c0d0346c-212b-4b92-bbcb-13ed90fb4d58" providerId="ADAL" clId="{C07452F4-F704-4F1F-BDA5-EDE039FC6E40}" dt="2024-03-09T12:26:28.098" v="11627" actId="164"/>
          <ac:spMkLst>
            <pc:docMk/>
            <pc:sldMk cId="3998063910" sldId="285"/>
            <ac:spMk id="10" creationId="{18BA39D2-948F-8757-C75C-B68E93F4AE82}"/>
          </ac:spMkLst>
        </pc:spChg>
        <pc:spChg chg="mod topLvl">
          <ac:chgData name="Chandan Parab" userId="c0d0346c-212b-4b92-bbcb-13ed90fb4d58" providerId="ADAL" clId="{C07452F4-F704-4F1F-BDA5-EDE039FC6E40}" dt="2024-03-09T12:26:28.098" v="11627" actId="164"/>
          <ac:spMkLst>
            <pc:docMk/>
            <pc:sldMk cId="3998063910" sldId="285"/>
            <ac:spMk id="11" creationId="{87EABE2F-AD5A-C600-A09E-9199913E407E}"/>
          </ac:spMkLst>
        </pc:spChg>
        <pc:spChg chg="mod">
          <ac:chgData name="Chandan Parab" userId="c0d0346c-212b-4b92-bbcb-13ed90fb4d58" providerId="ADAL" clId="{C07452F4-F704-4F1F-BDA5-EDE039FC6E40}" dt="2024-03-09T12:20:10.354" v="11517"/>
          <ac:spMkLst>
            <pc:docMk/>
            <pc:sldMk cId="3998063910" sldId="285"/>
            <ac:spMk id="13" creationId="{5C494AA3-050D-53D8-817E-BF2A9204E6BD}"/>
          </ac:spMkLst>
        </pc:spChg>
        <pc:spChg chg="mod">
          <ac:chgData name="Chandan Parab" userId="c0d0346c-212b-4b92-bbcb-13ed90fb4d58" providerId="ADAL" clId="{C07452F4-F704-4F1F-BDA5-EDE039FC6E40}" dt="2024-03-09T12:20:10.354" v="11517"/>
          <ac:spMkLst>
            <pc:docMk/>
            <pc:sldMk cId="3998063910" sldId="285"/>
            <ac:spMk id="14" creationId="{9E7A6B84-BD64-73CC-3199-BCF93360E5DA}"/>
          </ac:spMkLst>
        </pc:spChg>
        <pc:spChg chg="mod topLvl">
          <ac:chgData name="Chandan Parab" userId="c0d0346c-212b-4b92-bbcb-13ed90fb4d58" providerId="ADAL" clId="{C07452F4-F704-4F1F-BDA5-EDE039FC6E40}" dt="2024-03-09T12:25:16.268" v="11605" actId="164"/>
          <ac:spMkLst>
            <pc:docMk/>
            <pc:sldMk cId="3998063910" sldId="285"/>
            <ac:spMk id="17" creationId="{90956160-E9F4-A751-A369-646BCCABEEF6}"/>
          </ac:spMkLst>
        </pc:spChg>
        <pc:spChg chg="mod topLvl">
          <ac:chgData name="Chandan Parab" userId="c0d0346c-212b-4b92-bbcb-13ed90fb4d58" providerId="ADAL" clId="{C07452F4-F704-4F1F-BDA5-EDE039FC6E40}" dt="2024-03-09T12:25:16.268" v="11605" actId="164"/>
          <ac:spMkLst>
            <pc:docMk/>
            <pc:sldMk cId="3998063910" sldId="285"/>
            <ac:spMk id="18" creationId="{86E343C7-B984-B86B-4E86-D4543770592B}"/>
          </ac:spMkLst>
        </pc:spChg>
        <pc:spChg chg="del">
          <ac:chgData name="Chandan Parab" userId="c0d0346c-212b-4b92-bbcb-13ed90fb4d58" providerId="ADAL" clId="{C07452F4-F704-4F1F-BDA5-EDE039FC6E40}" dt="2024-03-09T12:19:59.812" v="11514" actId="478"/>
          <ac:spMkLst>
            <pc:docMk/>
            <pc:sldMk cId="3998063910" sldId="285"/>
            <ac:spMk id="19" creationId="{82FECB50-A5E0-1442-3068-5F0CEC016A26}"/>
          </ac:spMkLst>
        </pc:spChg>
        <pc:spChg chg="del mod topLvl">
          <ac:chgData name="Chandan Parab" userId="c0d0346c-212b-4b92-bbcb-13ed90fb4d58" providerId="ADAL" clId="{C07452F4-F704-4F1F-BDA5-EDE039FC6E40}" dt="2024-03-09T12:23:18.822" v="11587" actId="478"/>
          <ac:spMkLst>
            <pc:docMk/>
            <pc:sldMk cId="3998063910" sldId="285"/>
            <ac:spMk id="20" creationId="{5B9FCE0C-0169-ECE7-3083-14D566AD60A4}"/>
          </ac:spMkLst>
        </pc:spChg>
        <pc:spChg chg="add mod">
          <ac:chgData name="Chandan Parab" userId="c0d0346c-212b-4b92-bbcb-13ed90fb4d58" providerId="ADAL" clId="{C07452F4-F704-4F1F-BDA5-EDE039FC6E40}" dt="2024-03-09T12:26:28.098" v="11627" actId="164"/>
          <ac:spMkLst>
            <pc:docMk/>
            <pc:sldMk cId="3998063910" sldId="285"/>
            <ac:spMk id="21" creationId="{73FBF0A3-4419-1701-39A9-FD363342F19D}"/>
          </ac:spMkLst>
        </pc:spChg>
        <pc:spChg chg="add mod">
          <ac:chgData name="Chandan Parab" userId="c0d0346c-212b-4b92-bbcb-13ed90fb4d58" providerId="ADAL" clId="{C07452F4-F704-4F1F-BDA5-EDE039FC6E40}" dt="2024-03-09T12:25:50.882" v="11621" actId="164"/>
          <ac:spMkLst>
            <pc:docMk/>
            <pc:sldMk cId="3998063910" sldId="285"/>
            <ac:spMk id="22" creationId="{1F2CA9C5-8689-A11F-E875-F8BD883C7827}"/>
          </ac:spMkLst>
        </pc:spChg>
        <pc:spChg chg="add mod">
          <ac:chgData name="Chandan Parab" userId="c0d0346c-212b-4b92-bbcb-13ed90fb4d58" providerId="ADAL" clId="{C07452F4-F704-4F1F-BDA5-EDE039FC6E40}" dt="2024-03-09T12:26:07.108" v="11624" actId="1076"/>
          <ac:spMkLst>
            <pc:docMk/>
            <pc:sldMk cId="3998063910" sldId="285"/>
            <ac:spMk id="23" creationId="{0E38C7AD-BC94-93E2-2A68-332A6F6A8ABD}"/>
          </ac:spMkLst>
        </pc:spChg>
        <pc:spChg chg="add mod">
          <ac:chgData name="Chandan Parab" userId="c0d0346c-212b-4b92-bbcb-13ed90fb4d58" providerId="ADAL" clId="{C07452F4-F704-4F1F-BDA5-EDE039FC6E40}" dt="2024-03-09T12:28:55.760" v="11659" actId="1076"/>
          <ac:spMkLst>
            <pc:docMk/>
            <pc:sldMk cId="3998063910" sldId="285"/>
            <ac:spMk id="24" creationId="{DBD5D92A-B809-9370-0951-D1084A6B6473}"/>
          </ac:spMkLst>
        </pc:spChg>
        <pc:spChg chg="add mod">
          <ac:chgData name="Chandan Parab" userId="c0d0346c-212b-4b92-bbcb-13ed90fb4d58" providerId="ADAL" clId="{C07452F4-F704-4F1F-BDA5-EDE039FC6E40}" dt="2024-03-09T12:27:51.804" v="11656" actId="1076"/>
          <ac:spMkLst>
            <pc:docMk/>
            <pc:sldMk cId="3998063910" sldId="285"/>
            <ac:spMk id="26" creationId="{AE0C02C0-2DB6-40B2-6EC7-CBD7BE28FBB3}"/>
          </ac:spMkLst>
        </pc:spChg>
        <pc:spChg chg="add mod">
          <ac:chgData name="Chandan Parab" userId="c0d0346c-212b-4b92-bbcb-13ed90fb4d58" providerId="ADAL" clId="{C07452F4-F704-4F1F-BDA5-EDE039FC6E40}" dt="2024-03-09T12:28:00.817" v="11657" actId="1076"/>
          <ac:spMkLst>
            <pc:docMk/>
            <pc:sldMk cId="3998063910" sldId="285"/>
            <ac:spMk id="29" creationId="{283E38CF-C010-DEAE-C273-1013E057655F}"/>
          </ac:spMkLst>
        </pc:spChg>
        <pc:spChg chg="add mod">
          <ac:chgData name="Chandan Parab" userId="c0d0346c-212b-4b92-bbcb-13ed90fb4d58" providerId="ADAL" clId="{C07452F4-F704-4F1F-BDA5-EDE039FC6E40}" dt="2024-03-09T12:27:28.678" v="11653" actId="1076"/>
          <ac:spMkLst>
            <pc:docMk/>
            <pc:sldMk cId="3998063910" sldId="285"/>
            <ac:spMk id="30" creationId="{89AE3943-D69C-1E98-9299-5B9A82CF48D5}"/>
          </ac:spMkLst>
        </pc:spChg>
        <pc:spChg chg="add mod">
          <ac:chgData name="Chandan Parab" userId="c0d0346c-212b-4b92-bbcb-13ed90fb4d58" providerId="ADAL" clId="{C07452F4-F704-4F1F-BDA5-EDE039FC6E40}" dt="2024-03-09T12:27:42.087" v="11655" actId="1076"/>
          <ac:spMkLst>
            <pc:docMk/>
            <pc:sldMk cId="3998063910" sldId="285"/>
            <ac:spMk id="31" creationId="{74B922EF-829F-1CD8-2911-36A05481393C}"/>
          </ac:spMkLst>
        </pc:spChg>
        <pc:spChg chg="mod topLvl">
          <ac:chgData name="Chandan Parab" userId="c0d0346c-212b-4b92-bbcb-13ed90fb4d58" providerId="ADAL" clId="{C07452F4-F704-4F1F-BDA5-EDE039FC6E40}" dt="2024-03-09T12:25:50.882" v="11621" actId="164"/>
          <ac:spMkLst>
            <pc:docMk/>
            <pc:sldMk cId="3998063910" sldId="285"/>
            <ac:spMk id="37" creationId="{71431D51-E302-E0A1-62DE-1BA7ABAD01CD}"/>
          </ac:spMkLst>
        </pc:spChg>
        <pc:spChg chg="del mod topLvl">
          <ac:chgData name="Chandan Parab" userId="c0d0346c-212b-4b92-bbcb-13ed90fb4d58" providerId="ADAL" clId="{C07452F4-F704-4F1F-BDA5-EDE039FC6E40}" dt="2024-03-09T12:24:18.102" v="11595" actId="478"/>
          <ac:spMkLst>
            <pc:docMk/>
            <pc:sldMk cId="3998063910" sldId="285"/>
            <ac:spMk id="41" creationId="{718280FB-EA7D-F908-C10C-3710F507541A}"/>
          </ac:spMkLst>
        </pc:spChg>
        <pc:spChg chg="mod topLvl">
          <ac:chgData name="Chandan Parab" userId="c0d0346c-212b-4b92-bbcb-13ed90fb4d58" providerId="ADAL" clId="{C07452F4-F704-4F1F-BDA5-EDE039FC6E40}" dt="2024-03-09T12:25:50.882" v="11621" actId="164"/>
          <ac:spMkLst>
            <pc:docMk/>
            <pc:sldMk cId="3998063910" sldId="285"/>
            <ac:spMk id="42" creationId="{0E9C23B6-1FCA-E6A6-2476-F617507DAF0D}"/>
          </ac:spMkLst>
        </pc:spChg>
        <pc:spChg chg="mod topLvl">
          <ac:chgData name="Chandan Parab" userId="c0d0346c-212b-4b92-bbcb-13ed90fb4d58" providerId="ADAL" clId="{C07452F4-F704-4F1F-BDA5-EDE039FC6E40}" dt="2024-03-09T12:21:18.143" v="11532" actId="164"/>
          <ac:spMkLst>
            <pc:docMk/>
            <pc:sldMk cId="3998063910" sldId="285"/>
            <ac:spMk id="45" creationId="{999F7DC2-7FDE-F42D-CC91-35CB7747A172}"/>
          </ac:spMkLst>
        </pc:spChg>
        <pc:spChg chg="mod topLvl">
          <ac:chgData name="Chandan Parab" userId="c0d0346c-212b-4b92-bbcb-13ed90fb4d58" providerId="ADAL" clId="{C07452F4-F704-4F1F-BDA5-EDE039FC6E40}" dt="2024-03-09T12:21:18.143" v="11532" actId="164"/>
          <ac:spMkLst>
            <pc:docMk/>
            <pc:sldMk cId="3998063910" sldId="285"/>
            <ac:spMk id="46" creationId="{281CA98F-FAC1-40F9-7007-DE3E264391DF}"/>
          </ac:spMkLst>
        </pc:spChg>
        <pc:spChg chg="mod topLvl">
          <ac:chgData name="Chandan Parab" userId="c0d0346c-212b-4b92-bbcb-13ed90fb4d58" providerId="ADAL" clId="{C07452F4-F704-4F1F-BDA5-EDE039FC6E40}" dt="2024-03-09T12:24:25.151" v="11596" actId="14100"/>
          <ac:spMkLst>
            <pc:docMk/>
            <pc:sldMk cId="3998063910" sldId="285"/>
            <ac:spMk id="47" creationId="{6199B316-D236-3D72-F815-EE62565E441E}"/>
          </ac:spMkLst>
        </pc:spChg>
        <pc:grpChg chg="add del mod">
          <ac:chgData name="Chandan Parab" userId="c0d0346c-212b-4b92-bbcb-13ed90fb4d58" providerId="ADAL" clId="{C07452F4-F704-4F1F-BDA5-EDE039FC6E40}" dt="2024-03-09T12:21:10.204" v="11531" actId="478"/>
          <ac:grpSpMkLst>
            <pc:docMk/>
            <pc:sldMk cId="3998063910" sldId="285"/>
            <ac:grpSpMk id="3" creationId="{E973A183-CEE0-E18E-EEFF-3488F91612E2}"/>
          </ac:grpSpMkLst>
        </pc:grpChg>
        <pc:grpChg chg="del mod">
          <ac:chgData name="Chandan Parab" userId="c0d0346c-212b-4b92-bbcb-13ed90fb4d58" providerId="ADAL" clId="{C07452F4-F704-4F1F-BDA5-EDE039FC6E40}" dt="2024-03-09T12:20:02.598" v="11515" actId="478"/>
          <ac:grpSpMkLst>
            <pc:docMk/>
            <pc:sldMk cId="3998063910" sldId="285"/>
            <ac:grpSpMk id="7" creationId="{98AD8B33-38C2-D1E5-4AEF-9AF10F8A9692}"/>
          </ac:grpSpMkLst>
        </pc:grpChg>
        <pc:grpChg chg="del">
          <ac:chgData name="Chandan Parab" userId="c0d0346c-212b-4b92-bbcb-13ed90fb4d58" providerId="ADAL" clId="{C07452F4-F704-4F1F-BDA5-EDE039FC6E40}" dt="2024-03-09T12:19:27.652" v="11508" actId="165"/>
          <ac:grpSpMkLst>
            <pc:docMk/>
            <pc:sldMk cId="3998063910" sldId="285"/>
            <ac:grpSpMk id="12" creationId="{C39A2824-AF49-8DDE-94C7-6E792855EE37}"/>
          </ac:grpSpMkLst>
        </pc:grpChg>
        <pc:grpChg chg="add mod">
          <ac:chgData name="Chandan Parab" userId="c0d0346c-212b-4b92-bbcb-13ed90fb4d58" providerId="ADAL" clId="{C07452F4-F704-4F1F-BDA5-EDE039FC6E40}" dt="2024-03-09T12:27:38.894" v="11654" actId="1076"/>
          <ac:grpSpMkLst>
            <pc:docMk/>
            <pc:sldMk cId="3998063910" sldId="285"/>
            <ac:grpSpMk id="15" creationId="{968A6DF5-5144-A9C6-3EA5-BD6ED73D1271}"/>
          </ac:grpSpMkLst>
        </pc:grpChg>
        <pc:grpChg chg="add del mod">
          <ac:chgData name="Chandan Parab" userId="c0d0346c-212b-4b92-bbcb-13ed90fb4d58" providerId="ADAL" clId="{C07452F4-F704-4F1F-BDA5-EDE039FC6E40}" dt="2024-03-09T12:22:41.827" v="11577" actId="165"/>
          <ac:grpSpMkLst>
            <pc:docMk/>
            <pc:sldMk cId="3998063910" sldId="285"/>
            <ac:grpSpMk id="16" creationId="{7DAC760B-7588-8F75-230B-3308FC1D8406}"/>
          </ac:grpSpMkLst>
        </pc:grpChg>
        <pc:grpChg chg="add mod">
          <ac:chgData name="Chandan Parab" userId="c0d0346c-212b-4b92-bbcb-13ed90fb4d58" providerId="ADAL" clId="{C07452F4-F704-4F1F-BDA5-EDE039FC6E40}" dt="2024-03-09T12:25:16.268" v="11605" actId="164"/>
          <ac:grpSpMkLst>
            <pc:docMk/>
            <pc:sldMk cId="3998063910" sldId="285"/>
            <ac:grpSpMk id="25" creationId="{0B6C8179-1801-B9B0-4F16-A35B5E89F5B1}"/>
          </ac:grpSpMkLst>
        </pc:grpChg>
        <pc:grpChg chg="add mod">
          <ac:chgData name="Chandan Parab" userId="c0d0346c-212b-4b92-bbcb-13ed90fb4d58" providerId="ADAL" clId="{C07452F4-F704-4F1F-BDA5-EDE039FC6E40}" dt="2024-03-09T12:25:58.243" v="11622" actId="1076"/>
          <ac:grpSpMkLst>
            <pc:docMk/>
            <pc:sldMk cId="3998063910" sldId="285"/>
            <ac:grpSpMk id="27" creationId="{43C6A7D7-6199-8671-FFB8-BCD3903C4E98}"/>
          </ac:grpSpMkLst>
        </pc:grpChg>
        <pc:grpChg chg="add mod">
          <ac:chgData name="Chandan Parab" userId="c0d0346c-212b-4b92-bbcb-13ed90fb4d58" providerId="ADAL" clId="{C07452F4-F704-4F1F-BDA5-EDE039FC6E40}" dt="2024-03-09T12:27:24.998" v="11652" actId="1076"/>
          <ac:grpSpMkLst>
            <pc:docMk/>
            <pc:sldMk cId="3998063910" sldId="285"/>
            <ac:grpSpMk id="28" creationId="{AE8035B0-1399-34DD-D8FA-CBD55508E0AF}"/>
          </ac:grpSpMkLst>
        </pc:grpChg>
        <pc:grpChg chg="del">
          <ac:chgData name="Chandan Parab" userId="c0d0346c-212b-4b92-bbcb-13ed90fb4d58" providerId="ADAL" clId="{C07452F4-F704-4F1F-BDA5-EDE039FC6E40}" dt="2024-03-09T12:18:31.366" v="11500" actId="165"/>
          <ac:grpSpMkLst>
            <pc:docMk/>
            <pc:sldMk cId="3998063910" sldId="285"/>
            <ac:grpSpMk id="48" creationId="{91DCA169-02D0-B138-41A2-E7D9892FA7EC}"/>
          </ac:grpSpMkLst>
        </pc:grpChg>
        <pc:grpChg chg="del mod">
          <ac:chgData name="Chandan Parab" userId="c0d0346c-212b-4b92-bbcb-13ed90fb4d58" providerId="ADAL" clId="{C07452F4-F704-4F1F-BDA5-EDE039FC6E40}" dt="2024-03-09T12:20:21.555" v="11521" actId="165"/>
          <ac:grpSpMkLst>
            <pc:docMk/>
            <pc:sldMk cId="3998063910" sldId="285"/>
            <ac:grpSpMk id="50" creationId="{73FBF19A-3F12-28E1-E424-D6C10CC98D45}"/>
          </ac:grpSpMkLst>
        </pc:grpChg>
      </pc:sldChg>
      <pc:sldChg chg="addSp delSp modSp new mod ord">
        <pc:chgData name="Chandan Parab" userId="c0d0346c-212b-4b92-bbcb-13ed90fb4d58" providerId="ADAL" clId="{C07452F4-F704-4F1F-BDA5-EDE039FC6E40}" dt="2024-03-11T12:35:04.675" v="12010"/>
        <pc:sldMkLst>
          <pc:docMk/>
          <pc:sldMk cId="2499836688" sldId="286"/>
        </pc:sldMkLst>
        <pc:spChg chg="add del mod">
          <ac:chgData name="Chandan Parab" userId="c0d0346c-212b-4b92-bbcb-13ed90fb4d58" providerId="ADAL" clId="{C07452F4-F704-4F1F-BDA5-EDE039FC6E40}" dt="2024-03-11T12:18:17.991" v="11701" actId="478"/>
          <ac:spMkLst>
            <pc:docMk/>
            <pc:sldMk cId="2499836688" sldId="286"/>
            <ac:spMk id="2" creationId="{26724F8A-AC9F-6A0C-94D9-79962D3ACEA2}"/>
          </ac:spMkLst>
        </pc:spChg>
        <pc:spChg chg="add del mod topLvl">
          <ac:chgData name="Chandan Parab" userId="c0d0346c-212b-4b92-bbcb-13ed90fb4d58" providerId="ADAL" clId="{C07452F4-F704-4F1F-BDA5-EDE039FC6E40}" dt="2024-03-11T12:26:36.831" v="11848" actId="478"/>
          <ac:spMkLst>
            <pc:docMk/>
            <pc:sldMk cId="2499836688" sldId="286"/>
            <ac:spMk id="3" creationId="{C97F9203-2E2F-4D69-ECE5-917CA9E6C5A2}"/>
          </ac:spMkLst>
        </pc:spChg>
        <pc:spChg chg="add del mod topLvl">
          <ac:chgData name="Chandan Parab" userId="c0d0346c-212b-4b92-bbcb-13ed90fb4d58" providerId="ADAL" clId="{C07452F4-F704-4F1F-BDA5-EDE039FC6E40}" dt="2024-03-11T12:26:36.831" v="11848" actId="478"/>
          <ac:spMkLst>
            <pc:docMk/>
            <pc:sldMk cId="2499836688" sldId="286"/>
            <ac:spMk id="4" creationId="{07624A1F-887C-6A66-8350-8DC01004D380}"/>
          </ac:spMkLst>
        </pc:spChg>
        <pc:spChg chg="add mod topLvl">
          <ac:chgData name="Chandan Parab" userId="c0d0346c-212b-4b92-bbcb-13ed90fb4d58" providerId="ADAL" clId="{C07452F4-F704-4F1F-BDA5-EDE039FC6E40}" dt="2024-03-11T12:32:04.771" v="11939" actId="1038"/>
          <ac:spMkLst>
            <pc:docMk/>
            <pc:sldMk cId="2499836688" sldId="286"/>
            <ac:spMk id="5" creationId="{F7F04C0B-FF01-64A4-C13B-643BBC3AEF38}"/>
          </ac:spMkLst>
        </pc:spChg>
        <pc:spChg chg="add del mod topLvl">
          <ac:chgData name="Chandan Parab" userId="c0d0346c-212b-4b92-bbcb-13ed90fb4d58" providerId="ADAL" clId="{C07452F4-F704-4F1F-BDA5-EDE039FC6E40}" dt="2024-03-11T12:26:36.831" v="11848" actId="478"/>
          <ac:spMkLst>
            <pc:docMk/>
            <pc:sldMk cId="2499836688" sldId="286"/>
            <ac:spMk id="8" creationId="{CB8EA4FE-DDD9-5867-E7AC-1F580FDF2345}"/>
          </ac:spMkLst>
        </pc:spChg>
        <pc:spChg chg="add del mod topLvl">
          <ac:chgData name="Chandan Parab" userId="c0d0346c-212b-4b92-bbcb-13ed90fb4d58" providerId="ADAL" clId="{C07452F4-F704-4F1F-BDA5-EDE039FC6E40}" dt="2024-03-11T12:26:36.831" v="11848" actId="478"/>
          <ac:spMkLst>
            <pc:docMk/>
            <pc:sldMk cId="2499836688" sldId="286"/>
            <ac:spMk id="11" creationId="{3B646D73-6307-B3A2-A2F0-F6F15BA33CEE}"/>
          </ac:spMkLst>
        </pc:spChg>
        <pc:spChg chg="add del mod topLvl">
          <ac:chgData name="Chandan Parab" userId="c0d0346c-212b-4b92-bbcb-13ed90fb4d58" providerId="ADAL" clId="{C07452F4-F704-4F1F-BDA5-EDE039FC6E40}" dt="2024-03-11T12:26:36.831" v="11848" actId="478"/>
          <ac:spMkLst>
            <pc:docMk/>
            <pc:sldMk cId="2499836688" sldId="286"/>
            <ac:spMk id="12" creationId="{D7C2EFF4-48B8-1B11-7F95-EABF4FABB2D8}"/>
          </ac:spMkLst>
        </pc:spChg>
        <pc:spChg chg="del mod topLvl">
          <ac:chgData name="Chandan Parab" userId="c0d0346c-212b-4b92-bbcb-13ed90fb4d58" providerId="ADAL" clId="{C07452F4-F704-4F1F-BDA5-EDE039FC6E40}" dt="2024-03-11T12:31:55.230" v="11929" actId="478"/>
          <ac:spMkLst>
            <pc:docMk/>
            <pc:sldMk cId="2499836688" sldId="286"/>
            <ac:spMk id="13" creationId="{05BFEE0B-407C-D688-1B6D-C360BC026320}"/>
          </ac:spMkLst>
        </pc:spChg>
        <pc:spChg chg="del mod topLvl">
          <ac:chgData name="Chandan Parab" userId="c0d0346c-212b-4b92-bbcb-13ed90fb4d58" providerId="ADAL" clId="{C07452F4-F704-4F1F-BDA5-EDE039FC6E40}" dt="2024-03-11T12:26:36.831" v="11848" actId="478"/>
          <ac:spMkLst>
            <pc:docMk/>
            <pc:sldMk cId="2499836688" sldId="286"/>
            <ac:spMk id="15" creationId="{A439B973-BC4E-1796-28E0-B1213997D43F}"/>
          </ac:spMkLst>
        </pc:spChg>
        <pc:spChg chg="add del mod topLvl">
          <ac:chgData name="Chandan Parab" userId="c0d0346c-212b-4b92-bbcb-13ed90fb4d58" providerId="ADAL" clId="{C07452F4-F704-4F1F-BDA5-EDE039FC6E40}" dt="2024-03-11T12:27:10.218" v="11854"/>
          <ac:spMkLst>
            <pc:docMk/>
            <pc:sldMk cId="2499836688" sldId="286"/>
            <ac:spMk id="17" creationId="{C1594D8D-2A3C-2017-F490-9DA929A88776}"/>
          </ac:spMkLst>
        </pc:spChg>
        <pc:spChg chg="add del mod topLvl">
          <ac:chgData name="Chandan Parab" userId="c0d0346c-212b-4b92-bbcb-13ed90fb4d58" providerId="ADAL" clId="{C07452F4-F704-4F1F-BDA5-EDE039FC6E40}" dt="2024-03-11T12:26:36.831" v="11848" actId="478"/>
          <ac:spMkLst>
            <pc:docMk/>
            <pc:sldMk cId="2499836688" sldId="286"/>
            <ac:spMk id="18" creationId="{B3C489F0-75A5-4740-637B-DD06B8DB636C}"/>
          </ac:spMkLst>
        </pc:spChg>
        <pc:spChg chg="del mod topLvl">
          <ac:chgData name="Chandan Parab" userId="c0d0346c-212b-4b92-bbcb-13ed90fb4d58" providerId="ADAL" clId="{C07452F4-F704-4F1F-BDA5-EDE039FC6E40}" dt="2024-03-11T12:31:58.861" v="11930" actId="478"/>
          <ac:spMkLst>
            <pc:docMk/>
            <pc:sldMk cId="2499836688" sldId="286"/>
            <ac:spMk id="19" creationId="{39B1B672-4225-6B97-68B4-05481096293B}"/>
          </ac:spMkLst>
        </pc:spChg>
        <pc:spChg chg="add del mod topLvl">
          <ac:chgData name="Chandan Parab" userId="c0d0346c-212b-4b92-bbcb-13ed90fb4d58" providerId="ADAL" clId="{C07452F4-F704-4F1F-BDA5-EDE039FC6E40}" dt="2024-03-11T12:32:04.771" v="11939" actId="1038"/>
          <ac:spMkLst>
            <pc:docMk/>
            <pc:sldMk cId="2499836688" sldId="286"/>
            <ac:spMk id="21" creationId="{8E2913FF-75B2-41EE-725A-6BFCE7367E07}"/>
          </ac:spMkLst>
        </pc:spChg>
        <pc:spChg chg="add del mod">
          <ac:chgData name="Chandan Parab" userId="c0d0346c-212b-4b92-bbcb-13ed90fb4d58" providerId="ADAL" clId="{C07452F4-F704-4F1F-BDA5-EDE039FC6E40}" dt="2024-03-11T12:26:16.174" v="11843" actId="478"/>
          <ac:spMkLst>
            <pc:docMk/>
            <pc:sldMk cId="2499836688" sldId="286"/>
            <ac:spMk id="22" creationId="{131297DE-D6E1-1552-0CD2-D483F273CC74}"/>
          </ac:spMkLst>
        </pc:spChg>
        <pc:spChg chg="mod">
          <ac:chgData name="Chandan Parab" userId="c0d0346c-212b-4b92-bbcb-13ed90fb4d58" providerId="ADAL" clId="{C07452F4-F704-4F1F-BDA5-EDE039FC6E40}" dt="2024-03-11T12:23:52.482" v="11806"/>
          <ac:spMkLst>
            <pc:docMk/>
            <pc:sldMk cId="2499836688" sldId="286"/>
            <ac:spMk id="23" creationId="{1065D7D2-B970-A8A9-974E-7F04E2FE88B9}"/>
          </ac:spMkLst>
        </pc:spChg>
        <pc:spChg chg="add del mod">
          <ac:chgData name="Chandan Parab" userId="c0d0346c-212b-4b92-bbcb-13ed90fb4d58" providerId="ADAL" clId="{C07452F4-F704-4F1F-BDA5-EDE039FC6E40}" dt="2024-03-11T12:27:10.218" v="11854"/>
          <ac:spMkLst>
            <pc:docMk/>
            <pc:sldMk cId="2499836688" sldId="286"/>
            <ac:spMk id="27" creationId="{F395DAAA-7FB9-3F78-EB7E-E5A895E6403F}"/>
          </ac:spMkLst>
        </pc:spChg>
        <pc:spChg chg="add del mod">
          <ac:chgData name="Chandan Parab" userId="c0d0346c-212b-4b92-bbcb-13ed90fb4d58" providerId="ADAL" clId="{C07452F4-F704-4F1F-BDA5-EDE039FC6E40}" dt="2024-03-11T12:27:10.218" v="11854"/>
          <ac:spMkLst>
            <pc:docMk/>
            <pc:sldMk cId="2499836688" sldId="286"/>
            <ac:spMk id="28" creationId="{12BBF8D3-24DA-9942-1415-3BC65CF3D022}"/>
          </ac:spMkLst>
        </pc:spChg>
        <pc:spChg chg="mod topLvl">
          <ac:chgData name="Chandan Parab" userId="c0d0346c-212b-4b92-bbcb-13ed90fb4d58" providerId="ADAL" clId="{C07452F4-F704-4F1F-BDA5-EDE039FC6E40}" dt="2024-03-11T12:32:04.771" v="11939" actId="1038"/>
          <ac:spMkLst>
            <pc:docMk/>
            <pc:sldMk cId="2499836688" sldId="286"/>
            <ac:spMk id="29" creationId="{F10A1788-DA18-F4FC-7783-750E3D49851F}"/>
          </ac:spMkLst>
        </pc:spChg>
        <pc:spChg chg="mod topLvl">
          <ac:chgData name="Chandan Parab" userId="c0d0346c-212b-4b92-bbcb-13ed90fb4d58" providerId="ADAL" clId="{C07452F4-F704-4F1F-BDA5-EDE039FC6E40}" dt="2024-03-11T12:32:04.771" v="11939" actId="1038"/>
          <ac:spMkLst>
            <pc:docMk/>
            <pc:sldMk cId="2499836688" sldId="286"/>
            <ac:spMk id="32" creationId="{3BFD0E8D-76EF-AEB1-3C84-BB511B776AFF}"/>
          </ac:spMkLst>
        </pc:spChg>
        <pc:spChg chg="mod topLvl">
          <ac:chgData name="Chandan Parab" userId="c0d0346c-212b-4b92-bbcb-13ed90fb4d58" providerId="ADAL" clId="{C07452F4-F704-4F1F-BDA5-EDE039FC6E40}" dt="2024-03-11T12:32:04.771" v="11939" actId="1038"/>
          <ac:spMkLst>
            <pc:docMk/>
            <pc:sldMk cId="2499836688" sldId="286"/>
            <ac:spMk id="33" creationId="{1814A22A-6CB0-B8A0-03F1-D27B019B9861}"/>
          </ac:spMkLst>
        </pc:spChg>
        <pc:spChg chg="mod topLvl">
          <ac:chgData name="Chandan Parab" userId="c0d0346c-212b-4b92-bbcb-13ed90fb4d58" providerId="ADAL" clId="{C07452F4-F704-4F1F-BDA5-EDE039FC6E40}" dt="2024-03-11T12:32:04.771" v="11939" actId="1038"/>
          <ac:spMkLst>
            <pc:docMk/>
            <pc:sldMk cId="2499836688" sldId="286"/>
            <ac:spMk id="35" creationId="{FD1805EE-D6E9-21D8-0E84-A0BBE80F087D}"/>
          </ac:spMkLst>
        </pc:spChg>
        <pc:spChg chg="mod topLvl">
          <ac:chgData name="Chandan Parab" userId="c0d0346c-212b-4b92-bbcb-13ed90fb4d58" providerId="ADAL" clId="{C07452F4-F704-4F1F-BDA5-EDE039FC6E40}" dt="2024-03-11T12:32:04.771" v="11939" actId="1038"/>
          <ac:spMkLst>
            <pc:docMk/>
            <pc:sldMk cId="2499836688" sldId="286"/>
            <ac:spMk id="37" creationId="{28A7DFE8-B6F4-B6BC-7AAE-44C56CFB8389}"/>
          </ac:spMkLst>
        </pc:spChg>
        <pc:spChg chg="mod topLvl">
          <ac:chgData name="Chandan Parab" userId="c0d0346c-212b-4b92-bbcb-13ed90fb4d58" providerId="ADAL" clId="{C07452F4-F704-4F1F-BDA5-EDE039FC6E40}" dt="2024-03-11T12:32:04.771" v="11939" actId="1038"/>
          <ac:spMkLst>
            <pc:docMk/>
            <pc:sldMk cId="2499836688" sldId="286"/>
            <ac:spMk id="38" creationId="{B263E1DF-9B70-8832-D222-E0EDEB6C22E6}"/>
          </ac:spMkLst>
        </pc:spChg>
        <pc:spChg chg="mod topLvl">
          <ac:chgData name="Chandan Parab" userId="c0d0346c-212b-4b92-bbcb-13ed90fb4d58" providerId="ADAL" clId="{C07452F4-F704-4F1F-BDA5-EDE039FC6E40}" dt="2024-03-11T12:32:04.771" v="11939" actId="1038"/>
          <ac:spMkLst>
            <pc:docMk/>
            <pc:sldMk cId="2499836688" sldId="286"/>
            <ac:spMk id="40" creationId="{15493788-7DDD-6B1D-368A-8E7AB683D9CF}"/>
          </ac:spMkLst>
        </pc:spChg>
        <pc:spChg chg="add mod ord">
          <ac:chgData name="Chandan Parab" userId="c0d0346c-212b-4b92-bbcb-13ed90fb4d58" providerId="ADAL" clId="{C07452F4-F704-4F1F-BDA5-EDE039FC6E40}" dt="2024-03-11T12:33:31.352" v="11993" actId="1076"/>
          <ac:spMkLst>
            <pc:docMk/>
            <pc:sldMk cId="2499836688" sldId="286"/>
            <ac:spMk id="44" creationId="{2BF12E95-4A7A-CAFE-7837-4A04D4410D36}"/>
          </ac:spMkLst>
        </pc:spChg>
        <pc:spChg chg="mod">
          <ac:chgData name="Chandan Parab" userId="c0d0346c-212b-4b92-bbcb-13ed90fb4d58" providerId="ADAL" clId="{C07452F4-F704-4F1F-BDA5-EDE039FC6E40}" dt="2024-03-11T12:33:04.338" v="11988"/>
          <ac:spMkLst>
            <pc:docMk/>
            <pc:sldMk cId="2499836688" sldId="286"/>
            <ac:spMk id="46" creationId="{67D34747-2CBB-795B-B937-4ED804ED65BF}"/>
          </ac:spMkLst>
        </pc:spChg>
        <pc:spChg chg="mod">
          <ac:chgData name="Chandan Parab" userId="c0d0346c-212b-4b92-bbcb-13ed90fb4d58" providerId="ADAL" clId="{C07452F4-F704-4F1F-BDA5-EDE039FC6E40}" dt="2024-03-11T12:33:04.338" v="11988"/>
          <ac:spMkLst>
            <pc:docMk/>
            <pc:sldMk cId="2499836688" sldId="286"/>
            <ac:spMk id="47" creationId="{D9F051F8-F8D7-FD9C-788E-97F6C2E6DD3A}"/>
          </ac:spMkLst>
        </pc:spChg>
        <pc:grpChg chg="add del mod">
          <ac:chgData name="Chandan Parab" userId="c0d0346c-212b-4b92-bbcb-13ed90fb4d58" providerId="ADAL" clId="{C07452F4-F704-4F1F-BDA5-EDE039FC6E40}" dt="2024-03-11T12:24:04.721" v="11808" actId="165"/>
          <ac:grpSpMkLst>
            <pc:docMk/>
            <pc:sldMk cId="2499836688" sldId="286"/>
            <ac:grpSpMk id="9" creationId="{FF7AA4E5-14B2-F22D-FBBA-1F41D90C8BE9}"/>
          </ac:grpSpMkLst>
        </pc:grpChg>
        <pc:grpChg chg="add del mod">
          <ac:chgData name="Chandan Parab" userId="c0d0346c-212b-4b92-bbcb-13ed90fb4d58" providerId="ADAL" clId="{C07452F4-F704-4F1F-BDA5-EDE039FC6E40}" dt="2024-03-11T12:23:17.820" v="11801" actId="165"/>
          <ac:grpSpMkLst>
            <pc:docMk/>
            <pc:sldMk cId="2499836688" sldId="286"/>
            <ac:grpSpMk id="10" creationId="{069DC112-4457-E546-FEE3-61DA5E6A2434}"/>
          </ac:grpSpMkLst>
        </pc:grpChg>
        <pc:grpChg chg="add del mod">
          <ac:chgData name="Chandan Parab" userId="c0d0346c-212b-4b92-bbcb-13ed90fb4d58" providerId="ADAL" clId="{C07452F4-F704-4F1F-BDA5-EDE039FC6E40}" dt="2024-03-11T12:24:10.977" v="11810" actId="165"/>
          <ac:grpSpMkLst>
            <pc:docMk/>
            <pc:sldMk cId="2499836688" sldId="286"/>
            <ac:grpSpMk id="16" creationId="{370DAB3D-E0A1-0778-99C7-C0EFE68B286A}"/>
          </ac:grpSpMkLst>
        </pc:grpChg>
        <pc:grpChg chg="add del mod">
          <ac:chgData name="Chandan Parab" userId="c0d0346c-212b-4b92-bbcb-13ed90fb4d58" providerId="ADAL" clId="{C07452F4-F704-4F1F-BDA5-EDE039FC6E40}" dt="2024-03-11T12:25:33.338" v="11821" actId="165"/>
          <ac:grpSpMkLst>
            <pc:docMk/>
            <pc:sldMk cId="2499836688" sldId="286"/>
            <ac:grpSpMk id="24" creationId="{4CBED707-220C-CA46-AB8E-72DE7CA27ED4}"/>
          </ac:grpSpMkLst>
        </pc:grpChg>
        <pc:grpChg chg="add del mod">
          <ac:chgData name="Chandan Parab" userId="c0d0346c-212b-4b92-bbcb-13ed90fb4d58" providerId="ADAL" clId="{C07452F4-F704-4F1F-BDA5-EDE039FC6E40}" dt="2024-03-11T12:25:33.338" v="11821" actId="165"/>
          <ac:grpSpMkLst>
            <pc:docMk/>
            <pc:sldMk cId="2499836688" sldId="286"/>
            <ac:grpSpMk id="25" creationId="{7F5C5D70-27D2-2A7E-F182-CD4340424EE1}"/>
          </ac:grpSpMkLst>
        </pc:grpChg>
        <pc:grpChg chg="add del mod">
          <ac:chgData name="Chandan Parab" userId="c0d0346c-212b-4b92-bbcb-13ed90fb4d58" providerId="ADAL" clId="{C07452F4-F704-4F1F-BDA5-EDE039FC6E40}" dt="2024-03-11T12:25:33.338" v="11821" actId="165"/>
          <ac:grpSpMkLst>
            <pc:docMk/>
            <pc:sldMk cId="2499836688" sldId="286"/>
            <ac:grpSpMk id="26" creationId="{04555314-1BEA-5421-041D-A0FA9670CB9E}"/>
          </ac:grpSpMkLst>
        </pc:grpChg>
        <pc:grpChg chg="add del mod topLvl">
          <ac:chgData name="Chandan Parab" userId="c0d0346c-212b-4b92-bbcb-13ed90fb4d58" providerId="ADAL" clId="{C07452F4-F704-4F1F-BDA5-EDE039FC6E40}" dt="2024-03-11T12:30:13.422" v="11905" actId="165"/>
          <ac:grpSpMkLst>
            <pc:docMk/>
            <pc:sldMk cId="2499836688" sldId="286"/>
            <ac:grpSpMk id="30" creationId="{5E122948-B408-9D8E-6F1B-357D946D709C}"/>
          </ac:grpSpMkLst>
        </pc:grpChg>
        <pc:grpChg chg="add del mod topLvl">
          <ac:chgData name="Chandan Parab" userId="c0d0346c-212b-4b92-bbcb-13ed90fb4d58" providerId="ADAL" clId="{C07452F4-F704-4F1F-BDA5-EDE039FC6E40}" dt="2024-03-11T12:31:12.305" v="11917" actId="165"/>
          <ac:grpSpMkLst>
            <pc:docMk/>
            <pc:sldMk cId="2499836688" sldId="286"/>
            <ac:grpSpMk id="31" creationId="{5DD3217A-57E9-886C-ACCD-5AAD4ABEB7A1}"/>
          </ac:grpSpMkLst>
        </pc:grpChg>
        <pc:grpChg chg="add del mod topLvl">
          <ac:chgData name="Chandan Parab" userId="c0d0346c-212b-4b92-bbcb-13ed90fb4d58" providerId="ADAL" clId="{C07452F4-F704-4F1F-BDA5-EDE039FC6E40}" dt="2024-03-11T12:30:30.004" v="11909" actId="165"/>
          <ac:grpSpMkLst>
            <pc:docMk/>
            <pc:sldMk cId="2499836688" sldId="286"/>
            <ac:grpSpMk id="36" creationId="{1052D69B-9985-79A4-F888-677A7E519AC2}"/>
          </ac:grpSpMkLst>
        </pc:grpChg>
        <pc:grpChg chg="add del mod">
          <ac:chgData name="Chandan Parab" userId="c0d0346c-212b-4b92-bbcb-13ed90fb4d58" providerId="ADAL" clId="{C07452F4-F704-4F1F-BDA5-EDE039FC6E40}" dt="2024-03-11T12:30:06.333" v="11904" actId="165"/>
          <ac:grpSpMkLst>
            <pc:docMk/>
            <pc:sldMk cId="2499836688" sldId="286"/>
            <ac:grpSpMk id="41" creationId="{B64BBC7D-3BD0-4E35-350A-D7640BB4F77A}"/>
          </ac:grpSpMkLst>
        </pc:grpChg>
        <pc:grpChg chg="add mod">
          <ac:chgData name="Chandan Parab" userId="c0d0346c-212b-4b92-bbcb-13ed90fb4d58" providerId="ADAL" clId="{C07452F4-F704-4F1F-BDA5-EDE039FC6E40}" dt="2024-03-11T12:33:06.924" v="11989" actId="14100"/>
          <ac:grpSpMkLst>
            <pc:docMk/>
            <pc:sldMk cId="2499836688" sldId="286"/>
            <ac:grpSpMk id="45" creationId="{7807C9AF-AE17-1364-1744-3395F9683274}"/>
          </ac:grpSpMkLst>
        </pc:grpChg>
        <pc:picChg chg="add del mod topLvl">
          <ac:chgData name="Chandan Parab" userId="c0d0346c-212b-4b92-bbcb-13ed90fb4d58" providerId="ADAL" clId="{C07452F4-F704-4F1F-BDA5-EDE039FC6E40}" dt="2024-03-11T12:26:36.831" v="11848" actId="478"/>
          <ac:picMkLst>
            <pc:docMk/>
            <pc:sldMk cId="2499836688" sldId="286"/>
            <ac:picMk id="7" creationId="{B7CBD442-469B-B6FA-A289-FD2C58AD7E3F}"/>
          </ac:picMkLst>
        </pc:picChg>
        <pc:picChg chg="del mod topLvl">
          <ac:chgData name="Chandan Parab" userId="c0d0346c-212b-4b92-bbcb-13ed90fb4d58" providerId="ADAL" clId="{C07452F4-F704-4F1F-BDA5-EDE039FC6E40}" dt="2024-03-11T12:26:36.831" v="11848" actId="478"/>
          <ac:picMkLst>
            <pc:docMk/>
            <pc:sldMk cId="2499836688" sldId="286"/>
            <ac:picMk id="14" creationId="{9BF222DA-2669-8D3C-12FA-D50E6FA854D2}"/>
          </ac:picMkLst>
        </pc:picChg>
        <pc:picChg chg="mod topLvl">
          <ac:chgData name="Chandan Parab" userId="c0d0346c-212b-4b92-bbcb-13ed90fb4d58" providerId="ADAL" clId="{C07452F4-F704-4F1F-BDA5-EDE039FC6E40}" dt="2024-03-11T12:34:35.164" v="12004" actId="1076"/>
          <ac:picMkLst>
            <pc:docMk/>
            <pc:sldMk cId="2499836688" sldId="286"/>
            <ac:picMk id="20" creationId="{069FD0FC-ABD7-9DCC-A459-50CF8689B852}"/>
          </ac:picMkLst>
        </pc:picChg>
        <pc:picChg chg="del mod topLvl">
          <ac:chgData name="Chandan Parab" userId="c0d0346c-212b-4b92-bbcb-13ed90fb4d58" providerId="ADAL" clId="{C07452F4-F704-4F1F-BDA5-EDE039FC6E40}" dt="2024-03-11T12:31:25.045" v="11920" actId="478"/>
          <ac:picMkLst>
            <pc:docMk/>
            <pc:sldMk cId="2499836688" sldId="286"/>
            <ac:picMk id="34" creationId="{98E697E5-59EB-103F-7AED-256D9BC4371A}"/>
          </ac:picMkLst>
        </pc:picChg>
        <pc:picChg chg="del mod topLvl">
          <ac:chgData name="Chandan Parab" userId="c0d0346c-212b-4b92-bbcb-13ed90fb4d58" providerId="ADAL" clId="{C07452F4-F704-4F1F-BDA5-EDE039FC6E40}" dt="2024-03-11T12:31:23.358" v="11919" actId="478"/>
          <ac:picMkLst>
            <pc:docMk/>
            <pc:sldMk cId="2499836688" sldId="286"/>
            <ac:picMk id="39" creationId="{7491A451-D7E2-BAAE-700D-F9A10186BD55}"/>
          </ac:picMkLst>
        </pc:picChg>
        <pc:picChg chg="add mod">
          <ac:chgData name="Chandan Parab" userId="c0d0346c-212b-4b92-bbcb-13ed90fb4d58" providerId="ADAL" clId="{C07452F4-F704-4F1F-BDA5-EDE039FC6E40}" dt="2024-03-11T12:34:22.916" v="11999" actId="1076"/>
          <ac:picMkLst>
            <pc:docMk/>
            <pc:sldMk cId="2499836688" sldId="286"/>
            <ac:picMk id="42" creationId="{9205C69F-E7F8-F172-DCB3-F16CB3C1A194}"/>
          </ac:picMkLst>
        </pc:picChg>
        <pc:picChg chg="add mod">
          <ac:chgData name="Chandan Parab" userId="c0d0346c-212b-4b92-bbcb-13ed90fb4d58" providerId="ADAL" clId="{C07452F4-F704-4F1F-BDA5-EDE039FC6E40}" dt="2024-03-11T12:34:26.891" v="12001" actId="1076"/>
          <ac:picMkLst>
            <pc:docMk/>
            <pc:sldMk cId="2499836688" sldId="286"/>
            <ac:picMk id="43" creationId="{F0706042-0C32-B3AE-7650-08717CDD4CB5}"/>
          </ac:picMkLst>
        </pc:picChg>
      </pc:sldChg>
      <pc:sldChg chg="addSp delSp modSp new mod setBg">
        <pc:chgData name="Chandan Parab" userId="c0d0346c-212b-4b92-bbcb-13ed90fb4d58" providerId="ADAL" clId="{C07452F4-F704-4F1F-BDA5-EDE039FC6E40}" dt="2024-03-11T13:50:16.483" v="12543"/>
        <pc:sldMkLst>
          <pc:docMk/>
          <pc:sldMk cId="1424636034" sldId="287"/>
        </pc:sldMkLst>
        <pc:spChg chg="add mod ord topLvl">
          <ac:chgData name="Chandan Parab" userId="c0d0346c-212b-4b92-bbcb-13ed90fb4d58" providerId="ADAL" clId="{C07452F4-F704-4F1F-BDA5-EDE039FC6E40}" dt="2024-03-11T13:41:02.835" v="12369" actId="12789"/>
          <ac:spMkLst>
            <pc:docMk/>
            <pc:sldMk cId="1424636034" sldId="287"/>
            <ac:spMk id="2" creationId="{96E167A1-B59E-2F26-26EB-8B3DE3976FD3}"/>
          </ac:spMkLst>
        </pc:spChg>
        <pc:spChg chg="add mod ord topLvl">
          <ac:chgData name="Chandan Parab" userId="c0d0346c-212b-4b92-bbcb-13ed90fb4d58" providerId="ADAL" clId="{C07452F4-F704-4F1F-BDA5-EDE039FC6E40}" dt="2024-03-11T13:38:08.042" v="12339" actId="207"/>
          <ac:spMkLst>
            <pc:docMk/>
            <pc:sldMk cId="1424636034" sldId="287"/>
            <ac:spMk id="3" creationId="{C8568D71-9CE3-513C-6966-1F9763BB426A}"/>
          </ac:spMkLst>
        </pc:spChg>
        <pc:spChg chg="add mod topLvl">
          <ac:chgData name="Chandan Parab" userId="c0d0346c-212b-4b92-bbcb-13ed90fb4d58" providerId="ADAL" clId="{C07452F4-F704-4F1F-BDA5-EDE039FC6E40}" dt="2024-03-11T13:38:08.042" v="12339" actId="207"/>
          <ac:spMkLst>
            <pc:docMk/>
            <pc:sldMk cId="1424636034" sldId="287"/>
            <ac:spMk id="4" creationId="{49367C14-144B-36AA-A6A4-5D372530A06A}"/>
          </ac:spMkLst>
        </pc:spChg>
        <pc:spChg chg="add mod ord topLvl">
          <ac:chgData name="Chandan Parab" userId="c0d0346c-212b-4b92-bbcb-13ed90fb4d58" providerId="ADAL" clId="{C07452F4-F704-4F1F-BDA5-EDE039FC6E40}" dt="2024-03-11T13:41:08.690" v="12371" actId="12789"/>
          <ac:spMkLst>
            <pc:docMk/>
            <pc:sldMk cId="1424636034" sldId="287"/>
            <ac:spMk id="5" creationId="{81A08F8E-BFF0-54C7-9905-B1CE81EF8626}"/>
          </ac:spMkLst>
        </pc:spChg>
        <pc:spChg chg="add mod ord topLvl">
          <ac:chgData name="Chandan Parab" userId="c0d0346c-212b-4b92-bbcb-13ed90fb4d58" providerId="ADAL" clId="{C07452F4-F704-4F1F-BDA5-EDE039FC6E40}" dt="2024-03-11T13:38:08.042" v="12339" actId="207"/>
          <ac:spMkLst>
            <pc:docMk/>
            <pc:sldMk cId="1424636034" sldId="287"/>
            <ac:spMk id="6" creationId="{ECC199FB-F12A-707F-ACE9-51D206018C72}"/>
          </ac:spMkLst>
        </pc:spChg>
        <pc:spChg chg="mod topLvl">
          <ac:chgData name="Chandan Parab" userId="c0d0346c-212b-4b92-bbcb-13ed90fb4d58" providerId="ADAL" clId="{C07452F4-F704-4F1F-BDA5-EDE039FC6E40}" dt="2024-03-11T13:38:08.042" v="12339" actId="207"/>
          <ac:spMkLst>
            <pc:docMk/>
            <pc:sldMk cId="1424636034" sldId="287"/>
            <ac:spMk id="9" creationId="{928930C6-5AA6-E9F4-310A-BBCFF85607A6}"/>
          </ac:spMkLst>
        </pc:spChg>
        <pc:spChg chg="mod topLvl">
          <ac:chgData name="Chandan Parab" userId="c0d0346c-212b-4b92-bbcb-13ed90fb4d58" providerId="ADAL" clId="{C07452F4-F704-4F1F-BDA5-EDE039FC6E40}" dt="2024-03-11T13:38:08.042" v="12339" actId="207"/>
          <ac:spMkLst>
            <pc:docMk/>
            <pc:sldMk cId="1424636034" sldId="287"/>
            <ac:spMk id="10" creationId="{4E139882-4AEA-B80A-1ADD-0771DEF37FBD}"/>
          </ac:spMkLst>
        </pc:spChg>
        <pc:spChg chg="mod ord topLvl">
          <ac:chgData name="Chandan Parab" userId="c0d0346c-212b-4b92-bbcb-13ed90fb4d58" providerId="ADAL" clId="{C07452F4-F704-4F1F-BDA5-EDE039FC6E40}" dt="2024-03-11T13:40:51.320" v="12367" actId="12789"/>
          <ac:spMkLst>
            <pc:docMk/>
            <pc:sldMk cId="1424636034" sldId="287"/>
            <ac:spMk id="11" creationId="{E3DA71DD-F317-C0C6-3C29-1C31D71471B4}"/>
          </ac:spMkLst>
        </pc:spChg>
        <pc:spChg chg="mod topLvl">
          <ac:chgData name="Chandan Parab" userId="c0d0346c-212b-4b92-bbcb-13ed90fb4d58" providerId="ADAL" clId="{C07452F4-F704-4F1F-BDA5-EDE039FC6E40}" dt="2024-03-11T13:38:08.042" v="12339" actId="207"/>
          <ac:spMkLst>
            <pc:docMk/>
            <pc:sldMk cId="1424636034" sldId="287"/>
            <ac:spMk id="12" creationId="{2C80C574-5D0A-6BC6-63F0-2397402063F6}"/>
          </ac:spMkLst>
        </pc:spChg>
        <pc:spChg chg="mod ord topLvl">
          <ac:chgData name="Chandan Parab" userId="c0d0346c-212b-4b92-bbcb-13ed90fb4d58" providerId="ADAL" clId="{C07452F4-F704-4F1F-BDA5-EDE039FC6E40}" dt="2024-03-11T13:40:27.372" v="12360" actId="12789"/>
          <ac:spMkLst>
            <pc:docMk/>
            <pc:sldMk cId="1424636034" sldId="287"/>
            <ac:spMk id="13" creationId="{F8193732-E118-8BF1-1890-0A17806757E5}"/>
          </ac:spMkLst>
        </pc:spChg>
        <pc:spChg chg="add mod topLvl">
          <ac:chgData name="Chandan Parab" userId="c0d0346c-212b-4b92-bbcb-13ed90fb4d58" providerId="ADAL" clId="{C07452F4-F704-4F1F-BDA5-EDE039FC6E40}" dt="2024-03-11T13:38:08.042" v="12339" actId="207"/>
          <ac:spMkLst>
            <pc:docMk/>
            <pc:sldMk cId="1424636034" sldId="287"/>
            <ac:spMk id="14" creationId="{424BFF20-21FE-A8C0-23C9-B7132DE2F198}"/>
          </ac:spMkLst>
        </pc:spChg>
        <pc:spChg chg="add mod ord topLvl">
          <ac:chgData name="Chandan Parab" userId="c0d0346c-212b-4b92-bbcb-13ed90fb4d58" providerId="ADAL" clId="{C07452F4-F704-4F1F-BDA5-EDE039FC6E40}" dt="2024-03-11T13:40:38.017" v="12363" actId="12789"/>
          <ac:spMkLst>
            <pc:docMk/>
            <pc:sldMk cId="1424636034" sldId="287"/>
            <ac:spMk id="15" creationId="{06610240-4967-8150-E6F5-548984D75895}"/>
          </ac:spMkLst>
        </pc:spChg>
        <pc:spChg chg="add del mod">
          <ac:chgData name="Chandan Parab" userId="c0d0346c-212b-4b92-bbcb-13ed90fb4d58" providerId="ADAL" clId="{C07452F4-F704-4F1F-BDA5-EDE039FC6E40}" dt="2024-03-11T13:33:08.182" v="12206" actId="478"/>
          <ac:spMkLst>
            <pc:docMk/>
            <pc:sldMk cId="1424636034" sldId="287"/>
            <ac:spMk id="16" creationId="{322CC600-A065-707A-397F-2232B7FC0C08}"/>
          </ac:spMkLst>
        </pc:spChg>
        <pc:spChg chg="add del mod">
          <ac:chgData name="Chandan Parab" userId="c0d0346c-212b-4b92-bbcb-13ed90fb4d58" providerId="ADAL" clId="{C07452F4-F704-4F1F-BDA5-EDE039FC6E40}" dt="2024-03-11T13:33:04.453" v="12204" actId="478"/>
          <ac:spMkLst>
            <pc:docMk/>
            <pc:sldMk cId="1424636034" sldId="287"/>
            <ac:spMk id="17" creationId="{76302416-C3F2-5C50-01AB-7CAD18D51FB8}"/>
          </ac:spMkLst>
        </pc:spChg>
        <pc:spChg chg="add del mod">
          <ac:chgData name="Chandan Parab" userId="c0d0346c-212b-4b92-bbcb-13ed90fb4d58" providerId="ADAL" clId="{C07452F4-F704-4F1F-BDA5-EDE039FC6E40}" dt="2024-03-11T13:32:58.696" v="12201" actId="478"/>
          <ac:spMkLst>
            <pc:docMk/>
            <pc:sldMk cId="1424636034" sldId="287"/>
            <ac:spMk id="18" creationId="{0AE330CE-D009-9E18-9B5A-C0DA3512A711}"/>
          </ac:spMkLst>
        </pc:spChg>
        <pc:spChg chg="add mod ord topLvl">
          <ac:chgData name="Chandan Parab" userId="c0d0346c-212b-4b92-bbcb-13ed90fb4d58" providerId="ADAL" clId="{C07452F4-F704-4F1F-BDA5-EDE039FC6E40}" dt="2024-03-11T13:38:08.042" v="12339" actId="207"/>
          <ac:spMkLst>
            <pc:docMk/>
            <pc:sldMk cId="1424636034" sldId="287"/>
            <ac:spMk id="25" creationId="{1286065D-78EF-4F36-7420-EE579EF544F8}"/>
          </ac:spMkLst>
        </pc:spChg>
        <pc:spChg chg="add mod ord topLvl">
          <ac:chgData name="Chandan Parab" userId="c0d0346c-212b-4b92-bbcb-13ed90fb4d58" providerId="ADAL" clId="{C07452F4-F704-4F1F-BDA5-EDE039FC6E40}" dt="2024-03-11T13:38:08.042" v="12339" actId="207"/>
          <ac:spMkLst>
            <pc:docMk/>
            <pc:sldMk cId="1424636034" sldId="287"/>
            <ac:spMk id="26" creationId="{FD94F97C-41C1-834E-67EF-F610A05BB288}"/>
          </ac:spMkLst>
        </pc:spChg>
        <pc:spChg chg="add mod">
          <ac:chgData name="Chandan Parab" userId="c0d0346c-212b-4b92-bbcb-13ed90fb4d58" providerId="ADAL" clId="{C07452F4-F704-4F1F-BDA5-EDE039FC6E40}" dt="2024-03-11T13:34:50.359" v="12283" actId="571"/>
          <ac:spMkLst>
            <pc:docMk/>
            <pc:sldMk cId="1424636034" sldId="287"/>
            <ac:spMk id="30" creationId="{B9AF0B7E-25D7-6EFB-81EC-A1404B6D475C}"/>
          </ac:spMkLst>
        </pc:spChg>
        <pc:spChg chg="add mod">
          <ac:chgData name="Chandan Parab" userId="c0d0346c-212b-4b92-bbcb-13ed90fb4d58" providerId="ADAL" clId="{C07452F4-F704-4F1F-BDA5-EDE039FC6E40}" dt="2024-03-11T13:34:50.359" v="12283" actId="571"/>
          <ac:spMkLst>
            <pc:docMk/>
            <pc:sldMk cId="1424636034" sldId="287"/>
            <ac:spMk id="31" creationId="{9F4247A0-044F-249B-AF88-A4D4951F4BA7}"/>
          </ac:spMkLst>
        </pc:spChg>
        <pc:spChg chg="add mod">
          <ac:chgData name="Chandan Parab" userId="c0d0346c-212b-4b92-bbcb-13ed90fb4d58" providerId="ADAL" clId="{C07452F4-F704-4F1F-BDA5-EDE039FC6E40}" dt="2024-03-11T13:34:50.359" v="12283" actId="571"/>
          <ac:spMkLst>
            <pc:docMk/>
            <pc:sldMk cId="1424636034" sldId="287"/>
            <ac:spMk id="32" creationId="{2628064E-DFB7-05AC-D2D9-364236148D57}"/>
          </ac:spMkLst>
        </pc:spChg>
        <pc:spChg chg="mod">
          <ac:chgData name="Chandan Parab" userId="c0d0346c-212b-4b92-bbcb-13ed90fb4d58" providerId="ADAL" clId="{C07452F4-F704-4F1F-BDA5-EDE039FC6E40}" dt="2024-03-11T13:35:20.090" v="12285"/>
          <ac:spMkLst>
            <pc:docMk/>
            <pc:sldMk cId="1424636034" sldId="287"/>
            <ac:spMk id="34" creationId="{7C44F1B8-0C84-5F79-DA28-53B5777E0C7F}"/>
          </ac:spMkLst>
        </pc:spChg>
        <pc:spChg chg="mod">
          <ac:chgData name="Chandan Parab" userId="c0d0346c-212b-4b92-bbcb-13ed90fb4d58" providerId="ADAL" clId="{C07452F4-F704-4F1F-BDA5-EDE039FC6E40}" dt="2024-03-11T13:35:20.090" v="12285"/>
          <ac:spMkLst>
            <pc:docMk/>
            <pc:sldMk cId="1424636034" sldId="287"/>
            <ac:spMk id="35" creationId="{714FB9F4-7418-A37B-7030-5C0FDC49E1D6}"/>
          </ac:spMkLst>
        </pc:spChg>
        <pc:spChg chg="add mod">
          <ac:chgData name="Chandan Parab" userId="c0d0346c-212b-4b92-bbcb-13ed90fb4d58" providerId="ADAL" clId="{C07452F4-F704-4F1F-BDA5-EDE039FC6E40}" dt="2024-03-11T13:41:36.338" v="12378" actId="1036"/>
          <ac:spMkLst>
            <pc:docMk/>
            <pc:sldMk cId="1424636034" sldId="287"/>
            <ac:spMk id="36" creationId="{259010C0-D89F-404F-0FB6-413B7BDCC9DB}"/>
          </ac:spMkLst>
        </pc:spChg>
        <pc:spChg chg="add mod">
          <ac:chgData name="Chandan Parab" userId="c0d0346c-212b-4b92-bbcb-13ed90fb4d58" providerId="ADAL" clId="{C07452F4-F704-4F1F-BDA5-EDE039FC6E40}" dt="2024-03-11T13:37:11.716" v="12334" actId="1076"/>
          <ac:spMkLst>
            <pc:docMk/>
            <pc:sldMk cId="1424636034" sldId="287"/>
            <ac:spMk id="37" creationId="{C578EB0E-D237-8102-A303-C276819B9E25}"/>
          </ac:spMkLst>
        </pc:spChg>
        <pc:spChg chg="add mod">
          <ac:chgData name="Chandan Parab" userId="c0d0346c-212b-4b92-bbcb-13ed90fb4d58" providerId="ADAL" clId="{C07452F4-F704-4F1F-BDA5-EDE039FC6E40}" dt="2024-03-11T13:36:29.132" v="12326" actId="1076"/>
          <ac:spMkLst>
            <pc:docMk/>
            <pc:sldMk cId="1424636034" sldId="287"/>
            <ac:spMk id="38" creationId="{6C03E176-2000-39FA-9C0F-0FFD8B59391B}"/>
          </ac:spMkLst>
        </pc:spChg>
        <pc:spChg chg="add mod">
          <ac:chgData name="Chandan Parab" userId="c0d0346c-212b-4b92-bbcb-13ed90fb4d58" providerId="ADAL" clId="{C07452F4-F704-4F1F-BDA5-EDE039FC6E40}" dt="2024-03-11T13:36:12.771" v="12321" actId="1076"/>
          <ac:spMkLst>
            <pc:docMk/>
            <pc:sldMk cId="1424636034" sldId="287"/>
            <ac:spMk id="39" creationId="{BE639868-9E6F-42E4-9DE8-65FD78CBEA26}"/>
          </ac:spMkLst>
        </pc:spChg>
        <pc:spChg chg="add mod">
          <ac:chgData name="Chandan Parab" userId="c0d0346c-212b-4b92-bbcb-13ed90fb4d58" providerId="ADAL" clId="{C07452F4-F704-4F1F-BDA5-EDE039FC6E40}" dt="2024-03-11T13:41:14.607" v="12373" actId="113"/>
          <ac:spMkLst>
            <pc:docMk/>
            <pc:sldMk cId="1424636034" sldId="287"/>
            <ac:spMk id="40" creationId="{4C23E528-C683-81A0-D39A-E735820BB82A}"/>
          </ac:spMkLst>
        </pc:spChg>
        <pc:spChg chg="add mod">
          <ac:chgData name="Chandan Parab" userId="c0d0346c-212b-4b92-bbcb-13ed90fb4d58" providerId="ADAL" clId="{C07452F4-F704-4F1F-BDA5-EDE039FC6E40}" dt="2024-03-11T13:36:21.846" v="12325" actId="1076"/>
          <ac:spMkLst>
            <pc:docMk/>
            <pc:sldMk cId="1424636034" sldId="287"/>
            <ac:spMk id="41" creationId="{5CD4A6A8-6EEA-3FFE-CB3D-B9F9764FC533}"/>
          </ac:spMkLst>
        </pc:spChg>
        <pc:spChg chg="add mod">
          <ac:chgData name="Chandan Parab" userId="c0d0346c-212b-4b92-bbcb-13ed90fb4d58" providerId="ADAL" clId="{C07452F4-F704-4F1F-BDA5-EDE039FC6E40}" dt="2024-03-11T13:37:10.321" v="12333" actId="571"/>
          <ac:spMkLst>
            <pc:docMk/>
            <pc:sldMk cId="1424636034" sldId="287"/>
            <ac:spMk id="42" creationId="{B118D0C5-CAD0-8233-B652-B15341DD8DF9}"/>
          </ac:spMkLst>
        </pc:spChg>
        <pc:spChg chg="add mod">
          <ac:chgData name="Chandan Parab" userId="c0d0346c-212b-4b92-bbcb-13ed90fb4d58" providerId="ADAL" clId="{C07452F4-F704-4F1F-BDA5-EDE039FC6E40}" dt="2024-03-11T13:37:10.321" v="12333" actId="571"/>
          <ac:spMkLst>
            <pc:docMk/>
            <pc:sldMk cId="1424636034" sldId="287"/>
            <ac:spMk id="43" creationId="{A1A30309-5555-0E90-5605-000EEADBD7BE}"/>
          </ac:spMkLst>
        </pc:spChg>
        <pc:grpChg chg="add del mod">
          <ac:chgData name="Chandan Parab" userId="c0d0346c-212b-4b92-bbcb-13ed90fb4d58" providerId="ADAL" clId="{C07452F4-F704-4F1F-BDA5-EDE039FC6E40}" dt="2024-03-11T13:27:58.293" v="12136" actId="165"/>
          <ac:grpSpMkLst>
            <pc:docMk/>
            <pc:sldMk cId="1424636034" sldId="287"/>
            <ac:grpSpMk id="7" creationId="{121F1C13-5D6D-9A31-C0DF-235C4D1890AB}"/>
          </ac:grpSpMkLst>
        </pc:grpChg>
        <pc:grpChg chg="add del mod">
          <ac:chgData name="Chandan Parab" userId="c0d0346c-212b-4b92-bbcb-13ed90fb4d58" providerId="ADAL" clId="{C07452F4-F704-4F1F-BDA5-EDE039FC6E40}" dt="2024-03-11T13:26:29.185" v="12107" actId="165"/>
          <ac:grpSpMkLst>
            <pc:docMk/>
            <pc:sldMk cId="1424636034" sldId="287"/>
            <ac:grpSpMk id="8" creationId="{88C05B8F-9408-6446-A8A8-0FEE426DE105}"/>
          </ac:grpSpMkLst>
        </pc:grpChg>
        <pc:grpChg chg="add del mod">
          <ac:chgData name="Chandan Parab" userId="c0d0346c-212b-4b92-bbcb-13ed90fb4d58" providerId="ADAL" clId="{C07452F4-F704-4F1F-BDA5-EDE039FC6E40}" dt="2024-03-11T13:32:14.265" v="12196" actId="165"/>
          <ac:grpSpMkLst>
            <pc:docMk/>
            <pc:sldMk cId="1424636034" sldId="287"/>
            <ac:grpSpMk id="19" creationId="{5006AF42-42B4-F311-0702-4EB73D745F6E}"/>
          </ac:grpSpMkLst>
        </pc:grpChg>
        <pc:grpChg chg="add del mod">
          <ac:chgData name="Chandan Parab" userId="c0d0346c-212b-4b92-bbcb-13ed90fb4d58" providerId="ADAL" clId="{C07452F4-F704-4F1F-BDA5-EDE039FC6E40}" dt="2024-03-11T13:30:42.150" v="12173" actId="165"/>
          <ac:grpSpMkLst>
            <pc:docMk/>
            <pc:sldMk cId="1424636034" sldId="287"/>
            <ac:grpSpMk id="20" creationId="{F148BA83-48BF-1B2D-0A68-50BC1E072E0C}"/>
          </ac:grpSpMkLst>
        </pc:grpChg>
        <pc:grpChg chg="add del mod">
          <ac:chgData name="Chandan Parab" userId="c0d0346c-212b-4b92-bbcb-13ed90fb4d58" providerId="ADAL" clId="{C07452F4-F704-4F1F-BDA5-EDE039FC6E40}" dt="2024-03-11T13:31:36.991" v="12186" actId="165"/>
          <ac:grpSpMkLst>
            <pc:docMk/>
            <pc:sldMk cId="1424636034" sldId="287"/>
            <ac:grpSpMk id="21" creationId="{D61A7379-BA1E-29BE-4482-39650A8FC675}"/>
          </ac:grpSpMkLst>
        </pc:grpChg>
        <pc:grpChg chg="add del mod">
          <ac:chgData name="Chandan Parab" userId="c0d0346c-212b-4b92-bbcb-13ed90fb4d58" providerId="ADAL" clId="{C07452F4-F704-4F1F-BDA5-EDE039FC6E40}" dt="2024-03-11T13:31:47.964" v="12189" actId="165"/>
          <ac:grpSpMkLst>
            <pc:docMk/>
            <pc:sldMk cId="1424636034" sldId="287"/>
            <ac:grpSpMk id="22" creationId="{B3F38606-A1AE-E376-1F6D-4326706E4365}"/>
          </ac:grpSpMkLst>
        </pc:grpChg>
        <pc:grpChg chg="add del mod">
          <ac:chgData name="Chandan Parab" userId="c0d0346c-212b-4b92-bbcb-13ed90fb4d58" providerId="ADAL" clId="{C07452F4-F704-4F1F-BDA5-EDE039FC6E40}" dt="2024-03-11T13:32:08.274" v="12194" actId="165"/>
          <ac:grpSpMkLst>
            <pc:docMk/>
            <pc:sldMk cId="1424636034" sldId="287"/>
            <ac:grpSpMk id="23" creationId="{90112718-2139-406E-7847-D375C9274C71}"/>
          </ac:grpSpMkLst>
        </pc:grpChg>
        <pc:grpChg chg="add del mod">
          <ac:chgData name="Chandan Parab" userId="c0d0346c-212b-4b92-bbcb-13ed90fb4d58" providerId="ADAL" clId="{C07452F4-F704-4F1F-BDA5-EDE039FC6E40}" dt="2024-03-11T13:32:01.071" v="12192" actId="165"/>
          <ac:grpSpMkLst>
            <pc:docMk/>
            <pc:sldMk cId="1424636034" sldId="287"/>
            <ac:grpSpMk id="24" creationId="{D72158AA-6268-83CF-A795-0C4C034D3ECD}"/>
          </ac:grpSpMkLst>
        </pc:grpChg>
        <pc:grpChg chg="add del mod">
          <ac:chgData name="Chandan Parab" userId="c0d0346c-212b-4b92-bbcb-13ed90fb4d58" providerId="ADAL" clId="{C07452F4-F704-4F1F-BDA5-EDE039FC6E40}" dt="2024-03-11T13:32:29.808" v="12199" actId="165"/>
          <ac:grpSpMkLst>
            <pc:docMk/>
            <pc:sldMk cId="1424636034" sldId="287"/>
            <ac:grpSpMk id="27" creationId="{FDB1E060-47BA-291F-A653-A7982BDF143D}"/>
          </ac:grpSpMkLst>
        </pc:grpChg>
        <pc:grpChg chg="add del mod">
          <ac:chgData name="Chandan Parab" userId="c0d0346c-212b-4b92-bbcb-13ed90fb4d58" providerId="ADAL" clId="{C07452F4-F704-4F1F-BDA5-EDE039FC6E40}" dt="2024-03-11T13:32:33.802" v="12200" actId="165"/>
          <ac:grpSpMkLst>
            <pc:docMk/>
            <pc:sldMk cId="1424636034" sldId="287"/>
            <ac:grpSpMk id="28" creationId="{0A4FBD04-0754-FBEB-D37C-4B3279468289}"/>
          </ac:grpSpMkLst>
        </pc:grpChg>
        <pc:grpChg chg="add del mod">
          <ac:chgData name="Chandan Parab" userId="c0d0346c-212b-4b92-bbcb-13ed90fb4d58" providerId="ADAL" clId="{C07452F4-F704-4F1F-BDA5-EDE039FC6E40}" dt="2024-03-11T13:34:05.529" v="12278" actId="165"/>
          <ac:grpSpMkLst>
            <pc:docMk/>
            <pc:sldMk cId="1424636034" sldId="287"/>
            <ac:grpSpMk id="29" creationId="{37821169-F043-F555-7173-52258A919E7A}"/>
          </ac:grpSpMkLst>
        </pc:grpChg>
        <pc:grpChg chg="add mod">
          <ac:chgData name="Chandan Parab" userId="c0d0346c-212b-4b92-bbcb-13ed90fb4d58" providerId="ADAL" clId="{C07452F4-F704-4F1F-BDA5-EDE039FC6E40}" dt="2024-03-11T13:35:33.218" v="12300" actId="14100"/>
          <ac:grpSpMkLst>
            <pc:docMk/>
            <pc:sldMk cId="1424636034" sldId="287"/>
            <ac:grpSpMk id="33" creationId="{5D242468-6A8F-2977-EC08-5AF717462BD6}"/>
          </ac:grpSpMkLst>
        </pc:grpChg>
        <pc:grpChg chg="add mod">
          <ac:chgData name="Chandan Parab" userId="c0d0346c-212b-4b92-bbcb-13ed90fb4d58" providerId="ADAL" clId="{C07452F4-F704-4F1F-BDA5-EDE039FC6E40}" dt="2024-03-11T13:37:36.725" v="12336" actId="164"/>
          <ac:grpSpMkLst>
            <pc:docMk/>
            <pc:sldMk cId="1424636034" sldId="287"/>
            <ac:grpSpMk id="44" creationId="{8EB2D14F-46FE-17AD-2F80-1BD14D7C9CEA}"/>
          </ac:grpSpMkLst>
        </pc:grpChg>
        <pc:grpChg chg="add mod">
          <ac:chgData name="Chandan Parab" userId="c0d0346c-212b-4b92-bbcb-13ed90fb4d58" providerId="ADAL" clId="{C07452F4-F704-4F1F-BDA5-EDE039FC6E40}" dt="2024-03-11T13:38:08.042" v="12339" actId="207"/>
          <ac:grpSpMkLst>
            <pc:docMk/>
            <pc:sldMk cId="1424636034" sldId="287"/>
            <ac:grpSpMk id="45" creationId="{156EAAA5-21BF-7A57-34A4-3FA8E0A95217}"/>
          </ac:grpSpMkLst>
        </pc:grpChg>
        <pc:picChg chg="add del mod">
          <ac:chgData name="Chandan Parab" userId="c0d0346c-212b-4b92-bbcb-13ed90fb4d58" providerId="ADAL" clId="{C07452F4-F704-4F1F-BDA5-EDE039FC6E40}" dt="2024-03-11T13:50:15.468" v="12542" actId="21"/>
          <ac:picMkLst>
            <pc:docMk/>
            <pc:sldMk cId="1424636034" sldId="287"/>
            <ac:picMk id="47" creationId="{0E2A7753-3FB5-D2EA-03A6-085D7474DA69}"/>
          </ac:picMkLst>
        </pc:picChg>
        <pc:picChg chg="add del mod ord">
          <ac:chgData name="Chandan Parab" userId="c0d0346c-212b-4b92-bbcb-13ed90fb4d58" providerId="ADAL" clId="{C07452F4-F704-4F1F-BDA5-EDE039FC6E40}" dt="2024-03-11T13:50:15.468" v="12542" actId="21"/>
          <ac:picMkLst>
            <pc:docMk/>
            <pc:sldMk cId="1424636034" sldId="287"/>
            <ac:picMk id="49" creationId="{1BEF9E02-AAB3-70D1-7689-EF6A8032878B}"/>
          </ac:picMkLst>
        </pc:picChg>
        <pc:picChg chg="add del mod">
          <ac:chgData name="Chandan Parab" userId="c0d0346c-212b-4b92-bbcb-13ed90fb4d58" providerId="ADAL" clId="{C07452F4-F704-4F1F-BDA5-EDE039FC6E40}" dt="2024-03-11T13:50:15.468" v="12542" actId="21"/>
          <ac:picMkLst>
            <pc:docMk/>
            <pc:sldMk cId="1424636034" sldId="287"/>
            <ac:picMk id="51" creationId="{D4EAE62D-DC6A-ACA5-ADA3-8E41514749DD}"/>
          </ac:picMkLst>
        </pc:picChg>
        <pc:picChg chg="add del mod">
          <ac:chgData name="Chandan Parab" userId="c0d0346c-212b-4b92-bbcb-13ed90fb4d58" providerId="ADAL" clId="{C07452F4-F704-4F1F-BDA5-EDE039FC6E40}" dt="2024-03-11T13:50:15.468" v="12542" actId="21"/>
          <ac:picMkLst>
            <pc:docMk/>
            <pc:sldMk cId="1424636034" sldId="287"/>
            <ac:picMk id="53" creationId="{9D0D2CEB-A584-FBDD-E07C-3FA7F0AF359C}"/>
          </ac:picMkLst>
        </pc:picChg>
        <pc:picChg chg="add mod">
          <ac:chgData name="Chandan Parab" userId="c0d0346c-212b-4b92-bbcb-13ed90fb4d58" providerId="ADAL" clId="{C07452F4-F704-4F1F-BDA5-EDE039FC6E40}" dt="2024-03-11T13:40:38.017" v="12363" actId="12789"/>
          <ac:picMkLst>
            <pc:docMk/>
            <pc:sldMk cId="1424636034" sldId="287"/>
            <ac:picMk id="55" creationId="{ADF5FE28-D930-7D81-0240-BFDDDF119F75}"/>
          </ac:picMkLst>
        </pc:picChg>
        <pc:picChg chg="add mod">
          <ac:chgData name="Chandan Parab" userId="c0d0346c-212b-4b92-bbcb-13ed90fb4d58" providerId="ADAL" clId="{C07452F4-F704-4F1F-BDA5-EDE039FC6E40}" dt="2024-03-11T13:50:16.483" v="12543"/>
          <ac:picMkLst>
            <pc:docMk/>
            <pc:sldMk cId="1424636034" sldId="287"/>
            <ac:picMk id="56" creationId="{C08273B9-1C81-8F72-BF80-B68CA74F803A}"/>
          </ac:picMkLst>
        </pc:picChg>
        <pc:picChg chg="add mod">
          <ac:chgData name="Chandan Parab" userId="c0d0346c-212b-4b92-bbcb-13ed90fb4d58" providerId="ADAL" clId="{C07452F4-F704-4F1F-BDA5-EDE039FC6E40}" dt="2024-03-11T13:50:16.483" v="12543"/>
          <ac:picMkLst>
            <pc:docMk/>
            <pc:sldMk cId="1424636034" sldId="287"/>
            <ac:picMk id="57" creationId="{7CE63FD4-A72B-C83E-8190-5E9AE0858587}"/>
          </ac:picMkLst>
        </pc:picChg>
        <pc:picChg chg="add mod">
          <ac:chgData name="Chandan Parab" userId="c0d0346c-212b-4b92-bbcb-13ed90fb4d58" providerId="ADAL" clId="{C07452F4-F704-4F1F-BDA5-EDE039FC6E40}" dt="2024-03-11T13:50:16.483" v="12543"/>
          <ac:picMkLst>
            <pc:docMk/>
            <pc:sldMk cId="1424636034" sldId="287"/>
            <ac:picMk id="58" creationId="{7257D0CE-99C6-BA48-8683-2A30B5D41549}"/>
          </ac:picMkLst>
        </pc:picChg>
        <pc:picChg chg="add mod">
          <ac:chgData name="Chandan Parab" userId="c0d0346c-212b-4b92-bbcb-13ed90fb4d58" providerId="ADAL" clId="{C07452F4-F704-4F1F-BDA5-EDE039FC6E40}" dt="2024-03-11T13:50:16.483" v="12543"/>
          <ac:picMkLst>
            <pc:docMk/>
            <pc:sldMk cId="1424636034" sldId="287"/>
            <ac:picMk id="59" creationId="{A9071057-7579-6173-9184-B78B87226D7C}"/>
          </ac:picMkLst>
        </pc:picChg>
      </pc:sldChg>
      <pc:sldChg chg="addSp delSp modSp new mod">
        <pc:chgData name="Chandan Parab" userId="c0d0346c-212b-4b92-bbcb-13ed90fb4d58" providerId="ADAL" clId="{C07452F4-F704-4F1F-BDA5-EDE039FC6E40}" dt="2024-03-11T15:11:11.910" v="13062" actId="14861"/>
        <pc:sldMkLst>
          <pc:docMk/>
          <pc:sldMk cId="294158461" sldId="288"/>
        </pc:sldMkLst>
        <pc:spChg chg="add mod ord">
          <ac:chgData name="Chandan Parab" userId="c0d0346c-212b-4b92-bbcb-13ed90fb4d58" providerId="ADAL" clId="{C07452F4-F704-4F1F-BDA5-EDE039FC6E40}" dt="2024-03-11T15:09:41.129" v="13053" actId="14861"/>
          <ac:spMkLst>
            <pc:docMk/>
            <pc:sldMk cId="294158461" sldId="288"/>
            <ac:spMk id="11" creationId="{1B683AE4-9E4D-8662-7B0B-FF68F4B38A5B}"/>
          </ac:spMkLst>
        </pc:spChg>
        <pc:spChg chg="add mod topLvl">
          <ac:chgData name="Chandan Parab" userId="c0d0346c-212b-4b92-bbcb-13ed90fb4d58" providerId="ADAL" clId="{C07452F4-F704-4F1F-BDA5-EDE039FC6E40}" dt="2024-03-11T13:48:21.327" v="12485" actId="207"/>
          <ac:spMkLst>
            <pc:docMk/>
            <pc:sldMk cId="294158461" sldId="288"/>
            <ac:spMk id="12" creationId="{A64F5C9A-0AA8-0A74-6C16-C30513ECB6BC}"/>
          </ac:spMkLst>
        </pc:spChg>
        <pc:spChg chg="add mod topLvl">
          <ac:chgData name="Chandan Parab" userId="c0d0346c-212b-4b92-bbcb-13ed90fb4d58" providerId="ADAL" clId="{C07452F4-F704-4F1F-BDA5-EDE039FC6E40}" dt="2024-03-11T13:48:21.327" v="12485" actId="207"/>
          <ac:spMkLst>
            <pc:docMk/>
            <pc:sldMk cId="294158461" sldId="288"/>
            <ac:spMk id="13" creationId="{9F0C6EF8-4906-1111-98CB-6E5BC371556D}"/>
          </ac:spMkLst>
        </pc:spChg>
        <pc:spChg chg="add mod topLvl">
          <ac:chgData name="Chandan Parab" userId="c0d0346c-212b-4b92-bbcb-13ed90fb4d58" providerId="ADAL" clId="{C07452F4-F704-4F1F-BDA5-EDE039FC6E40}" dt="2024-03-11T13:48:21.327" v="12485" actId="207"/>
          <ac:spMkLst>
            <pc:docMk/>
            <pc:sldMk cId="294158461" sldId="288"/>
            <ac:spMk id="14" creationId="{C059B40D-8951-E40D-95C9-12A0BA216CF7}"/>
          </ac:spMkLst>
        </pc:spChg>
        <pc:spChg chg="add mod topLvl">
          <ac:chgData name="Chandan Parab" userId="c0d0346c-212b-4b92-bbcb-13ed90fb4d58" providerId="ADAL" clId="{C07452F4-F704-4F1F-BDA5-EDE039FC6E40}" dt="2024-03-11T13:48:21.327" v="12485" actId="207"/>
          <ac:spMkLst>
            <pc:docMk/>
            <pc:sldMk cId="294158461" sldId="288"/>
            <ac:spMk id="15" creationId="{0BDA12FD-9BF5-B854-A893-890C62EA8AB0}"/>
          </ac:spMkLst>
        </pc:spChg>
        <pc:spChg chg="mod">
          <ac:chgData name="Chandan Parab" userId="c0d0346c-212b-4b92-bbcb-13ed90fb4d58" providerId="ADAL" clId="{C07452F4-F704-4F1F-BDA5-EDE039FC6E40}" dt="2024-03-11T13:48:35.595" v="12486"/>
          <ac:spMkLst>
            <pc:docMk/>
            <pc:sldMk cId="294158461" sldId="288"/>
            <ac:spMk id="19" creationId="{879EA2ED-65E7-F158-59CD-E125AA15B234}"/>
          </ac:spMkLst>
        </pc:spChg>
        <pc:spChg chg="mod">
          <ac:chgData name="Chandan Parab" userId="c0d0346c-212b-4b92-bbcb-13ed90fb4d58" providerId="ADAL" clId="{C07452F4-F704-4F1F-BDA5-EDE039FC6E40}" dt="2024-03-11T13:48:35.595" v="12486"/>
          <ac:spMkLst>
            <pc:docMk/>
            <pc:sldMk cId="294158461" sldId="288"/>
            <ac:spMk id="20" creationId="{140B6D8F-6135-E458-F465-F2808238C529}"/>
          </ac:spMkLst>
        </pc:spChg>
        <pc:spChg chg="add mod">
          <ac:chgData name="Chandan Parab" userId="c0d0346c-212b-4b92-bbcb-13ed90fb4d58" providerId="ADAL" clId="{C07452F4-F704-4F1F-BDA5-EDE039FC6E40}" dt="2024-03-11T15:07:26.134" v="13041" actId="1036"/>
          <ac:spMkLst>
            <pc:docMk/>
            <pc:sldMk cId="294158461" sldId="288"/>
            <ac:spMk id="21" creationId="{8CCC6105-081A-CF26-A09F-A3507145BBCF}"/>
          </ac:spMkLst>
        </pc:spChg>
        <pc:spChg chg="add mod">
          <ac:chgData name="Chandan Parab" userId="c0d0346c-212b-4b92-bbcb-13ed90fb4d58" providerId="ADAL" clId="{C07452F4-F704-4F1F-BDA5-EDE039FC6E40}" dt="2024-03-11T15:07:12.961" v="13032" actId="1036"/>
          <ac:spMkLst>
            <pc:docMk/>
            <pc:sldMk cId="294158461" sldId="288"/>
            <ac:spMk id="22" creationId="{7DBBAD90-52C7-E47B-A9B0-999E561D76EB}"/>
          </ac:spMkLst>
        </pc:spChg>
        <pc:spChg chg="add mod">
          <ac:chgData name="Chandan Parab" userId="c0d0346c-212b-4b92-bbcb-13ed90fb4d58" providerId="ADAL" clId="{C07452F4-F704-4F1F-BDA5-EDE039FC6E40}" dt="2024-03-11T15:07:12.961" v="13032" actId="1036"/>
          <ac:spMkLst>
            <pc:docMk/>
            <pc:sldMk cId="294158461" sldId="288"/>
            <ac:spMk id="23" creationId="{862E2625-B47F-C05E-6152-A58328895A24}"/>
          </ac:spMkLst>
        </pc:spChg>
        <pc:spChg chg="add mod">
          <ac:chgData name="Chandan Parab" userId="c0d0346c-212b-4b92-bbcb-13ed90fb4d58" providerId="ADAL" clId="{C07452F4-F704-4F1F-BDA5-EDE039FC6E40}" dt="2024-03-11T15:07:12.961" v="13032" actId="1036"/>
          <ac:spMkLst>
            <pc:docMk/>
            <pc:sldMk cId="294158461" sldId="288"/>
            <ac:spMk id="24" creationId="{5D94A5AD-231C-085B-E92E-398F753F3403}"/>
          </ac:spMkLst>
        </pc:spChg>
        <pc:spChg chg="add mod">
          <ac:chgData name="Chandan Parab" userId="c0d0346c-212b-4b92-bbcb-13ed90fb4d58" providerId="ADAL" clId="{C07452F4-F704-4F1F-BDA5-EDE039FC6E40}" dt="2024-03-11T15:07:12.961" v="13032" actId="1036"/>
          <ac:spMkLst>
            <pc:docMk/>
            <pc:sldMk cId="294158461" sldId="288"/>
            <ac:spMk id="25" creationId="{DC4AE465-E252-F7F0-A00E-158851E542DE}"/>
          </ac:spMkLst>
        </pc:spChg>
        <pc:grpChg chg="add del mod">
          <ac:chgData name="Chandan Parab" userId="c0d0346c-212b-4b92-bbcb-13ed90fb4d58" providerId="ADAL" clId="{C07452F4-F704-4F1F-BDA5-EDE039FC6E40}" dt="2024-03-11T13:48:05.186" v="12481" actId="165"/>
          <ac:grpSpMkLst>
            <pc:docMk/>
            <pc:sldMk cId="294158461" sldId="288"/>
            <ac:grpSpMk id="16" creationId="{54531680-F566-12EE-65FB-F532183ADCD1}"/>
          </ac:grpSpMkLst>
        </pc:grpChg>
        <pc:grpChg chg="add mod">
          <ac:chgData name="Chandan Parab" userId="c0d0346c-212b-4b92-bbcb-13ed90fb4d58" providerId="ADAL" clId="{C07452F4-F704-4F1F-BDA5-EDE039FC6E40}" dt="2024-03-11T15:07:12.961" v="13032" actId="1036"/>
          <ac:grpSpMkLst>
            <pc:docMk/>
            <pc:sldMk cId="294158461" sldId="288"/>
            <ac:grpSpMk id="17" creationId="{8B708CC1-F538-509C-32D3-784C6A43EE8D}"/>
          </ac:grpSpMkLst>
        </pc:grpChg>
        <pc:grpChg chg="add mod">
          <ac:chgData name="Chandan Parab" userId="c0d0346c-212b-4b92-bbcb-13ed90fb4d58" providerId="ADAL" clId="{C07452F4-F704-4F1F-BDA5-EDE039FC6E40}" dt="2024-03-11T15:07:20.428" v="13033" actId="14100"/>
          <ac:grpSpMkLst>
            <pc:docMk/>
            <pc:sldMk cId="294158461" sldId="288"/>
            <ac:grpSpMk id="18" creationId="{A61AFA50-4B2D-186F-82A9-7CFB80CF5C15}"/>
          </ac:grpSpMkLst>
        </pc:grpChg>
        <pc:picChg chg="add mod">
          <ac:chgData name="Chandan Parab" userId="c0d0346c-212b-4b92-bbcb-13ed90fb4d58" providerId="ADAL" clId="{C07452F4-F704-4F1F-BDA5-EDE039FC6E40}" dt="2024-03-11T15:10:21.119" v="13058" actId="2085"/>
          <ac:picMkLst>
            <pc:docMk/>
            <pc:sldMk cId="294158461" sldId="288"/>
            <ac:picMk id="3" creationId="{A4DAA757-7505-ACF9-3723-14712044B2BB}"/>
          </ac:picMkLst>
        </pc:picChg>
        <pc:picChg chg="add mod">
          <ac:chgData name="Chandan Parab" userId="c0d0346c-212b-4b92-bbcb-13ed90fb4d58" providerId="ADAL" clId="{C07452F4-F704-4F1F-BDA5-EDE039FC6E40}" dt="2024-03-11T15:11:11.910" v="13062" actId="14861"/>
          <ac:picMkLst>
            <pc:docMk/>
            <pc:sldMk cId="294158461" sldId="288"/>
            <ac:picMk id="5" creationId="{15522220-89C4-4A15-62AE-F8FE18E4CA31}"/>
          </ac:picMkLst>
        </pc:picChg>
        <pc:picChg chg="add mod ord">
          <ac:chgData name="Chandan Parab" userId="c0d0346c-212b-4b92-bbcb-13ed90fb4d58" providerId="ADAL" clId="{C07452F4-F704-4F1F-BDA5-EDE039FC6E40}" dt="2024-03-11T15:10:53.056" v="13061" actId="14861"/>
          <ac:picMkLst>
            <pc:docMk/>
            <pc:sldMk cId="294158461" sldId="288"/>
            <ac:picMk id="7" creationId="{E14E006D-79A6-1710-4757-A3EE5F2BECAD}"/>
          </ac:picMkLst>
        </pc:picChg>
        <pc:picChg chg="add mod">
          <ac:chgData name="Chandan Parab" userId="c0d0346c-212b-4b92-bbcb-13ed90fb4d58" providerId="ADAL" clId="{C07452F4-F704-4F1F-BDA5-EDE039FC6E40}" dt="2024-03-11T15:07:12.961" v="13032" actId="1036"/>
          <ac:picMkLst>
            <pc:docMk/>
            <pc:sldMk cId="294158461" sldId="288"/>
            <ac:picMk id="26" creationId="{398000C2-FB7C-63ED-E012-6E93FF4CAF1D}"/>
          </ac:picMkLst>
        </pc:picChg>
        <pc:picChg chg="add mod">
          <ac:chgData name="Chandan Parab" userId="c0d0346c-212b-4b92-bbcb-13ed90fb4d58" providerId="ADAL" clId="{C07452F4-F704-4F1F-BDA5-EDE039FC6E40}" dt="2024-03-11T15:07:12.961" v="13032" actId="1036"/>
          <ac:picMkLst>
            <pc:docMk/>
            <pc:sldMk cId="294158461" sldId="288"/>
            <ac:picMk id="27" creationId="{74D775E2-43C0-EBFD-46AC-59D9A39053E3}"/>
          </ac:picMkLst>
        </pc:picChg>
        <pc:picChg chg="add del mod">
          <ac:chgData name="Chandan Parab" userId="c0d0346c-212b-4b92-bbcb-13ed90fb4d58" providerId="ADAL" clId="{C07452F4-F704-4F1F-BDA5-EDE039FC6E40}" dt="2024-03-11T13:51:27.483" v="12563" actId="478"/>
          <ac:picMkLst>
            <pc:docMk/>
            <pc:sldMk cId="294158461" sldId="288"/>
            <ac:picMk id="28" creationId="{667DD97B-D201-C589-8B87-4E0E17F08F39}"/>
          </ac:picMkLst>
        </pc:picChg>
        <pc:picChg chg="add mod">
          <ac:chgData name="Chandan Parab" userId="c0d0346c-212b-4b92-bbcb-13ed90fb4d58" providerId="ADAL" clId="{C07452F4-F704-4F1F-BDA5-EDE039FC6E40}" dt="2024-03-11T15:07:12.961" v="13032" actId="1036"/>
          <ac:picMkLst>
            <pc:docMk/>
            <pc:sldMk cId="294158461" sldId="288"/>
            <ac:picMk id="29" creationId="{F86846EE-9467-2EC0-3DA7-35BEDF4F623D}"/>
          </ac:picMkLst>
        </pc:picChg>
        <pc:picChg chg="add mod">
          <ac:chgData name="Chandan Parab" userId="c0d0346c-212b-4b92-bbcb-13ed90fb4d58" providerId="ADAL" clId="{C07452F4-F704-4F1F-BDA5-EDE039FC6E40}" dt="2024-03-11T15:07:12.961" v="13032" actId="1036"/>
          <ac:picMkLst>
            <pc:docMk/>
            <pc:sldMk cId="294158461" sldId="288"/>
            <ac:picMk id="30" creationId="{32B4D2FD-F49F-8330-19B7-AAA9B2A18D52}"/>
          </ac:picMkLst>
        </pc:picChg>
        <pc:cxnChg chg="add mod">
          <ac:chgData name="Chandan Parab" userId="c0d0346c-212b-4b92-bbcb-13ed90fb4d58" providerId="ADAL" clId="{C07452F4-F704-4F1F-BDA5-EDE039FC6E40}" dt="2024-03-11T14:44:13.655" v="12611" actId="692"/>
          <ac:cxnSpMkLst>
            <pc:docMk/>
            <pc:sldMk cId="294158461" sldId="288"/>
            <ac:cxnSpMk id="9" creationId="{DA2BD8D7-2147-1216-785B-B9E38BE18687}"/>
          </ac:cxnSpMkLst>
        </pc:cxnChg>
      </pc:sldChg>
      <pc:sldChg chg="addSp delSp modSp new mod">
        <pc:chgData name="Chandan Parab" userId="c0d0346c-212b-4b92-bbcb-13ed90fb4d58" providerId="ADAL" clId="{C07452F4-F704-4F1F-BDA5-EDE039FC6E40}" dt="2024-03-11T15:47:25.239" v="13063" actId="14861"/>
        <pc:sldMkLst>
          <pc:docMk/>
          <pc:sldMk cId="2785337027" sldId="289"/>
        </pc:sldMkLst>
        <pc:spChg chg="add mod">
          <ac:chgData name="Chandan Parab" userId="c0d0346c-212b-4b92-bbcb-13ed90fb4d58" providerId="ADAL" clId="{C07452F4-F704-4F1F-BDA5-EDE039FC6E40}" dt="2024-03-11T14:51:53.185" v="12762" actId="164"/>
          <ac:spMkLst>
            <pc:docMk/>
            <pc:sldMk cId="2785337027" sldId="289"/>
            <ac:spMk id="2" creationId="{72E8F204-67C5-ABED-92B1-14E5910350BB}"/>
          </ac:spMkLst>
        </pc:spChg>
        <pc:spChg chg="add del mod ord">
          <ac:chgData name="Chandan Parab" userId="c0d0346c-212b-4b92-bbcb-13ed90fb4d58" providerId="ADAL" clId="{C07452F4-F704-4F1F-BDA5-EDE039FC6E40}" dt="2024-03-11T14:51:02.278" v="12759" actId="478"/>
          <ac:spMkLst>
            <pc:docMk/>
            <pc:sldMk cId="2785337027" sldId="289"/>
            <ac:spMk id="3" creationId="{7CEAC060-8B04-2763-2DBB-EBDB02BA6CE3}"/>
          </ac:spMkLst>
        </pc:spChg>
        <pc:spChg chg="add mod">
          <ac:chgData name="Chandan Parab" userId="c0d0346c-212b-4b92-bbcb-13ed90fb4d58" providerId="ADAL" clId="{C07452F4-F704-4F1F-BDA5-EDE039FC6E40}" dt="2024-03-11T14:51:53.185" v="12762" actId="164"/>
          <ac:spMkLst>
            <pc:docMk/>
            <pc:sldMk cId="2785337027" sldId="289"/>
            <ac:spMk id="4" creationId="{26B3B8A7-ADF2-55CB-5B5D-DCDB0EACB92C}"/>
          </ac:spMkLst>
        </pc:spChg>
        <pc:spChg chg="mod topLvl">
          <ac:chgData name="Chandan Parab" userId="c0d0346c-212b-4b92-bbcb-13ed90fb4d58" providerId="ADAL" clId="{C07452F4-F704-4F1F-BDA5-EDE039FC6E40}" dt="2024-03-11T14:56:52.305" v="12835" actId="207"/>
          <ac:spMkLst>
            <pc:docMk/>
            <pc:sldMk cId="2785337027" sldId="289"/>
            <ac:spMk id="7" creationId="{67DDA566-258E-4E4B-049D-CE8A9FF03A6D}"/>
          </ac:spMkLst>
        </pc:spChg>
        <pc:spChg chg="mod ord topLvl">
          <ac:chgData name="Chandan Parab" userId="c0d0346c-212b-4b92-bbcb-13ed90fb4d58" providerId="ADAL" clId="{C07452F4-F704-4F1F-BDA5-EDE039FC6E40}" dt="2024-03-11T14:56:42.863" v="12833" actId="207"/>
          <ac:spMkLst>
            <pc:docMk/>
            <pc:sldMk cId="2785337027" sldId="289"/>
            <ac:spMk id="8" creationId="{B8A2829C-D243-837B-11E9-E9D6EC4AE761}"/>
          </ac:spMkLst>
        </pc:spChg>
        <pc:spChg chg="add del mod">
          <ac:chgData name="Chandan Parab" userId="c0d0346c-212b-4b92-bbcb-13ed90fb4d58" providerId="ADAL" clId="{C07452F4-F704-4F1F-BDA5-EDE039FC6E40}" dt="2024-03-11T14:54:10.121" v="12794" actId="478"/>
          <ac:spMkLst>
            <pc:docMk/>
            <pc:sldMk cId="2785337027" sldId="289"/>
            <ac:spMk id="9" creationId="{50B36AA0-88EC-DAFE-254C-3C5777487F74}"/>
          </ac:spMkLst>
        </pc:spChg>
        <pc:spChg chg="add del mod">
          <ac:chgData name="Chandan Parab" userId="c0d0346c-212b-4b92-bbcb-13ed90fb4d58" providerId="ADAL" clId="{C07452F4-F704-4F1F-BDA5-EDE039FC6E40}" dt="2024-03-11T14:54:10.121" v="12794" actId="478"/>
          <ac:spMkLst>
            <pc:docMk/>
            <pc:sldMk cId="2785337027" sldId="289"/>
            <ac:spMk id="10" creationId="{DE73BD62-36F2-7A46-F695-17962D56E612}"/>
          </ac:spMkLst>
        </pc:spChg>
        <pc:spChg chg="add del mod">
          <ac:chgData name="Chandan Parab" userId="c0d0346c-212b-4b92-bbcb-13ed90fb4d58" providerId="ADAL" clId="{C07452F4-F704-4F1F-BDA5-EDE039FC6E40}" dt="2024-03-11T14:54:10.121" v="12794" actId="478"/>
          <ac:spMkLst>
            <pc:docMk/>
            <pc:sldMk cId="2785337027" sldId="289"/>
            <ac:spMk id="11" creationId="{825992C1-33FC-87DD-A177-C9E1B981B470}"/>
          </ac:spMkLst>
        </pc:spChg>
        <pc:spChg chg="add del mod">
          <ac:chgData name="Chandan Parab" userId="c0d0346c-212b-4b92-bbcb-13ed90fb4d58" providerId="ADAL" clId="{C07452F4-F704-4F1F-BDA5-EDE039FC6E40}" dt="2024-03-11T14:54:10.121" v="12794" actId="478"/>
          <ac:spMkLst>
            <pc:docMk/>
            <pc:sldMk cId="2785337027" sldId="289"/>
            <ac:spMk id="12" creationId="{766E3997-DCAC-274A-D745-6A36596C7D57}"/>
          </ac:spMkLst>
        </pc:spChg>
        <pc:spChg chg="add del mod">
          <ac:chgData name="Chandan Parab" userId="c0d0346c-212b-4b92-bbcb-13ed90fb4d58" providerId="ADAL" clId="{C07452F4-F704-4F1F-BDA5-EDE039FC6E40}" dt="2024-03-11T14:54:10.121" v="12794" actId="478"/>
          <ac:spMkLst>
            <pc:docMk/>
            <pc:sldMk cId="2785337027" sldId="289"/>
            <ac:spMk id="13" creationId="{8E6C59F5-F1B3-F431-7ED1-7297B28ADCAE}"/>
          </ac:spMkLst>
        </pc:spChg>
        <pc:spChg chg="add del mod">
          <ac:chgData name="Chandan Parab" userId="c0d0346c-212b-4b92-bbcb-13ed90fb4d58" providerId="ADAL" clId="{C07452F4-F704-4F1F-BDA5-EDE039FC6E40}" dt="2024-03-11T14:54:10.121" v="12794" actId="478"/>
          <ac:spMkLst>
            <pc:docMk/>
            <pc:sldMk cId="2785337027" sldId="289"/>
            <ac:spMk id="14" creationId="{EA36D73E-4BB3-ABB9-211F-7A48A6EB192D}"/>
          </ac:spMkLst>
        </pc:spChg>
        <pc:spChg chg="mod">
          <ac:chgData name="Chandan Parab" userId="c0d0346c-212b-4b92-bbcb-13ed90fb4d58" providerId="ADAL" clId="{C07452F4-F704-4F1F-BDA5-EDE039FC6E40}" dt="2024-03-11T14:53:56.347" v="12792"/>
          <ac:spMkLst>
            <pc:docMk/>
            <pc:sldMk cId="2785337027" sldId="289"/>
            <ac:spMk id="16" creationId="{3C70219E-A1E1-D934-1C3D-F440E58A6E3F}"/>
          </ac:spMkLst>
        </pc:spChg>
        <pc:spChg chg="mod">
          <ac:chgData name="Chandan Parab" userId="c0d0346c-212b-4b92-bbcb-13ed90fb4d58" providerId="ADAL" clId="{C07452F4-F704-4F1F-BDA5-EDE039FC6E40}" dt="2024-03-11T14:53:56.347" v="12792"/>
          <ac:spMkLst>
            <pc:docMk/>
            <pc:sldMk cId="2785337027" sldId="289"/>
            <ac:spMk id="17" creationId="{D7690534-1B78-747D-E38B-0BA149CF5B35}"/>
          </ac:spMkLst>
        </pc:spChg>
        <pc:spChg chg="add mod">
          <ac:chgData name="Chandan Parab" userId="c0d0346c-212b-4b92-bbcb-13ed90fb4d58" providerId="ADAL" clId="{C07452F4-F704-4F1F-BDA5-EDE039FC6E40}" dt="2024-03-11T15:06:49.354" v="13023" actId="20577"/>
          <ac:spMkLst>
            <pc:docMk/>
            <pc:sldMk cId="2785337027" sldId="289"/>
            <ac:spMk id="18" creationId="{ECCD55B0-22CB-BC95-DD36-961E8287D892}"/>
          </ac:spMkLst>
        </pc:spChg>
        <pc:spChg chg="add mod">
          <ac:chgData name="Chandan Parab" userId="c0d0346c-212b-4b92-bbcb-13ed90fb4d58" providerId="ADAL" clId="{C07452F4-F704-4F1F-BDA5-EDE039FC6E40}" dt="2024-03-11T14:56:42.863" v="12833" actId="207"/>
          <ac:spMkLst>
            <pc:docMk/>
            <pc:sldMk cId="2785337027" sldId="289"/>
            <ac:spMk id="19" creationId="{7EAECD00-6691-2EB6-E384-926FD2CD3ED7}"/>
          </ac:spMkLst>
        </pc:spChg>
        <pc:spChg chg="add mod">
          <ac:chgData name="Chandan Parab" userId="c0d0346c-212b-4b92-bbcb-13ed90fb4d58" providerId="ADAL" clId="{C07452F4-F704-4F1F-BDA5-EDE039FC6E40}" dt="2024-03-11T14:57:15.323" v="12840" actId="207"/>
          <ac:spMkLst>
            <pc:docMk/>
            <pc:sldMk cId="2785337027" sldId="289"/>
            <ac:spMk id="20" creationId="{09151E48-871A-625D-A198-8746880E9B28}"/>
          </ac:spMkLst>
        </pc:spChg>
        <pc:spChg chg="add mod">
          <ac:chgData name="Chandan Parab" userId="c0d0346c-212b-4b92-bbcb-13ed90fb4d58" providerId="ADAL" clId="{C07452F4-F704-4F1F-BDA5-EDE039FC6E40}" dt="2024-03-11T14:56:57.726" v="12837" actId="207"/>
          <ac:spMkLst>
            <pc:docMk/>
            <pc:sldMk cId="2785337027" sldId="289"/>
            <ac:spMk id="21" creationId="{B7315714-DBB4-69B7-2C61-8E76568F377D}"/>
          </ac:spMkLst>
        </pc:spChg>
        <pc:spChg chg="add mod">
          <ac:chgData name="Chandan Parab" userId="c0d0346c-212b-4b92-bbcb-13ed90fb4d58" providerId="ADAL" clId="{C07452F4-F704-4F1F-BDA5-EDE039FC6E40}" dt="2024-03-11T14:56:52.305" v="12835" actId="207"/>
          <ac:spMkLst>
            <pc:docMk/>
            <pc:sldMk cId="2785337027" sldId="289"/>
            <ac:spMk id="22" creationId="{76A26E48-023F-1A18-A464-9196CCF45E80}"/>
          </ac:spMkLst>
        </pc:spChg>
        <pc:spChg chg="add mod">
          <ac:chgData name="Chandan Parab" userId="c0d0346c-212b-4b92-bbcb-13ed90fb4d58" providerId="ADAL" clId="{C07452F4-F704-4F1F-BDA5-EDE039FC6E40}" dt="2024-03-11T14:57:15.323" v="12840" actId="207"/>
          <ac:spMkLst>
            <pc:docMk/>
            <pc:sldMk cId="2785337027" sldId="289"/>
            <ac:spMk id="23" creationId="{DD142C3B-5D9D-3C5F-267A-35CF11055103}"/>
          </ac:spMkLst>
        </pc:spChg>
        <pc:spChg chg="add mod">
          <ac:chgData name="Chandan Parab" userId="c0d0346c-212b-4b92-bbcb-13ed90fb4d58" providerId="ADAL" clId="{C07452F4-F704-4F1F-BDA5-EDE039FC6E40}" dt="2024-03-11T14:56:57.726" v="12837" actId="207"/>
          <ac:spMkLst>
            <pc:docMk/>
            <pc:sldMk cId="2785337027" sldId="289"/>
            <ac:spMk id="24" creationId="{A4BF2D9E-903A-91B7-30EB-9A33905AFE0C}"/>
          </ac:spMkLst>
        </pc:spChg>
        <pc:spChg chg="add mod">
          <ac:chgData name="Chandan Parab" userId="c0d0346c-212b-4b92-bbcb-13ed90fb4d58" providerId="ADAL" clId="{C07452F4-F704-4F1F-BDA5-EDE039FC6E40}" dt="2024-03-11T14:59:44.826" v="12884" actId="207"/>
          <ac:spMkLst>
            <pc:docMk/>
            <pc:sldMk cId="2785337027" sldId="289"/>
            <ac:spMk id="34" creationId="{3AE58E15-C59C-EB52-D1AE-C24516C685C2}"/>
          </ac:spMkLst>
        </pc:spChg>
        <pc:spChg chg="add mod">
          <ac:chgData name="Chandan Parab" userId="c0d0346c-212b-4b92-bbcb-13ed90fb4d58" providerId="ADAL" clId="{C07452F4-F704-4F1F-BDA5-EDE039FC6E40}" dt="2024-03-11T15:00:22.057" v="12889" actId="1076"/>
          <ac:spMkLst>
            <pc:docMk/>
            <pc:sldMk cId="2785337027" sldId="289"/>
            <ac:spMk id="35" creationId="{1E947311-BCA6-D960-1F9E-2D9CC5DBB12A}"/>
          </ac:spMkLst>
        </pc:spChg>
        <pc:spChg chg="add mod">
          <ac:chgData name="Chandan Parab" userId="c0d0346c-212b-4b92-bbcb-13ed90fb4d58" providerId="ADAL" clId="{C07452F4-F704-4F1F-BDA5-EDE039FC6E40}" dt="2024-03-11T15:00:30.274" v="12890" actId="1076"/>
          <ac:spMkLst>
            <pc:docMk/>
            <pc:sldMk cId="2785337027" sldId="289"/>
            <ac:spMk id="36" creationId="{2732075F-B79F-0D00-7428-76DA244EDE71}"/>
          </ac:spMkLst>
        </pc:spChg>
        <pc:spChg chg="add mod">
          <ac:chgData name="Chandan Parab" userId="c0d0346c-212b-4b92-bbcb-13ed90fb4d58" providerId="ADAL" clId="{C07452F4-F704-4F1F-BDA5-EDE039FC6E40}" dt="2024-03-11T15:00:13.741" v="12888" actId="1076"/>
          <ac:spMkLst>
            <pc:docMk/>
            <pc:sldMk cId="2785337027" sldId="289"/>
            <ac:spMk id="37" creationId="{F21FDCB1-DDE6-87DC-8DD2-D65B898CDE12}"/>
          </ac:spMkLst>
        </pc:spChg>
        <pc:spChg chg="add del mod">
          <ac:chgData name="Chandan Parab" userId="c0d0346c-212b-4b92-bbcb-13ed90fb4d58" providerId="ADAL" clId="{C07452F4-F704-4F1F-BDA5-EDE039FC6E40}" dt="2024-03-11T15:04:48.088" v="12980" actId="478"/>
          <ac:spMkLst>
            <pc:docMk/>
            <pc:sldMk cId="2785337027" sldId="289"/>
            <ac:spMk id="38" creationId="{985CC53F-8310-90B6-3920-4842622BB628}"/>
          </ac:spMkLst>
        </pc:spChg>
        <pc:spChg chg="add mod">
          <ac:chgData name="Chandan Parab" userId="c0d0346c-212b-4b92-bbcb-13ed90fb4d58" providerId="ADAL" clId="{C07452F4-F704-4F1F-BDA5-EDE039FC6E40}" dt="2024-03-11T15:01:42.729" v="12919" actId="14100"/>
          <ac:spMkLst>
            <pc:docMk/>
            <pc:sldMk cId="2785337027" sldId="289"/>
            <ac:spMk id="39" creationId="{7CCEE0AD-A068-A7FA-47A7-57983AA53DC7}"/>
          </ac:spMkLst>
        </pc:spChg>
        <pc:spChg chg="add del mod">
          <ac:chgData name="Chandan Parab" userId="c0d0346c-212b-4b92-bbcb-13ed90fb4d58" providerId="ADAL" clId="{C07452F4-F704-4F1F-BDA5-EDE039FC6E40}" dt="2024-03-11T15:04:33.756" v="12977" actId="478"/>
          <ac:spMkLst>
            <pc:docMk/>
            <pc:sldMk cId="2785337027" sldId="289"/>
            <ac:spMk id="40" creationId="{8BBD40FE-F125-9981-BA86-97CFA0064745}"/>
          </ac:spMkLst>
        </pc:spChg>
        <pc:spChg chg="add mod">
          <ac:chgData name="Chandan Parab" userId="c0d0346c-212b-4b92-bbcb-13ed90fb4d58" providerId="ADAL" clId="{C07452F4-F704-4F1F-BDA5-EDE039FC6E40}" dt="2024-03-11T15:02:23.252" v="12962" actId="1035"/>
          <ac:spMkLst>
            <pc:docMk/>
            <pc:sldMk cId="2785337027" sldId="289"/>
            <ac:spMk id="41" creationId="{6CDD95F5-1E4C-10A7-6209-86C5FE668907}"/>
          </ac:spMkLst>
        </pc:spChg>
        <pc:spChg chg="add del mod">
          <ac:chgData name="Chandan Parab" userId="c0d0346c-212b-4b92-bbcb-13ed90fb4d58" providerId="ADAL" clId="{C07452F4-F704-4F1F-BDA5-EDE039FC6E40}" dt="2024-03-11T15:04:10.980" v="12968" actId="478"/>
          <ac:spMkLst>
            <pc:docMk/>
            <pc:sldMk cId="2785337027" sldId="289"/>
            <ac:spMk id="42" creationId="{0E1F6012-1AAF-AF2A-5569-66431A2E5AA8}"/>
          </ac:spMkLst>
        </pc:spChg>
        <pc:spChg chg="add mod">
          <ac:chgData name="Chandan Parab" userId="c0d0346c-212b-4b92-bbcb-13ed90fb4d58" providerId="ADAL" clId="{C07452F4-F704-4F1F-BDA5-EDE039FC6E40}" dt="2024-03-11T15:02:09.076" v="12934" actId="1035"/>
          <ac:spMkLst>
            <pc:docMk/>
            <pc:sldMk cId="2785337027" sldId="289"/>
            <ac:spMk id="43" creationId="{264CAC0A-60F4-3BAC-7E5E-5888D66AD9CE}"/>
          </ac:spMkLst>
        </pc:spChg>
        <pc:spChg chg="add del mod">
          <ac:chgData name="Chandan Parab" userId="c0d0346c-212b-4b92-bbcb-13ed90fb4d58" providerId="ADAL" clId="{C07452F4-F704-4F1F-BDA5-EDE039FC6E40}" dt="2024-03-11T15:04:24.236" v="12973" actId="478"/>
          <ac:spMkLst>
            <pc:docMk/>
            <pc:sldMk cId="2785337027" sldId="289"/>
            <ac:spMk id="44" creationId="{9EF65630-1F6F-4289-7B71-B5094B30B200}"/>
          </ac:spMkLst>
        </pc:spChg>
        <pc:spChg chg="add mod">
          <ac:chgData name="Chandan Parab" userId="c0d0346c-212b-4b92-bbcb-13ed90fb4d58" providerId="ADAL" clId="{C07452F4-F704-4F1F-BDA5-EDE039FC6E40}" dt="2024-03-11T15:02:16.654" v="12954" actId="1035"/>
          <ac:spMkLst>
            <pc:docMk/>
            <pc:sldMk cId="2785337027" sldId="289"/>
            <ac:spMk id="45" creationId="{7AADA8FE-5FC0-EF69-F3D6-00EE93470B2D}"/>
          </ac:spMkLst>
        </pc:spChg>
        <pc:spChg chg="add mod ord">
          <ac:chgData name="Chandan Parab" userId="c0d0346c-212b-4b92-bbcb-13ed90fb4d58" providerId="ADAL" clId="{C07452F4-F704-4F1F-BDA5-EDE039FC6E40}" dt="2024-03-11T15:09:16.726" v="13052" actId="14861"/>
          <ac:spMkLst>
            <pc:docMk/>
            <pc:sldMk cId="2785337027" sldId="289"/>
            <ac:spMk id="53" creationId="{6D4DC771-06EA-0A51-679E-A6A6981FFA3B}"/>
          </ac:spMkLst>
        </pc:spChg>
        <pc:grpChg chg="add del mod">
          <ac:chgData name="Chandan Parab" userId="c0d0346c-212b-4b92-bbcb-13ed90fb4d58" providerId="ADAL" clId="{C07452F4-F704-4F1F-BDA5-EDE039FC6E40}" dt="2024-03-11T14:52:10.403" v="12768" actId="478"/>
          <ac:grpSpMkLst>
            <pc:docMk/>
            <pc:sldMk cId="2785337027" sldId="289"/>
            <ac:grpSpMk id="5" creationId="{08A7425C-8235-6477-EC34-F98A463506E8}"/>
          </ac:grpSpMkLst>
        </pc:grpChg>
        <pc:grpChg chg="add del mod">
          <ac:chgData name="Chandan Parab" userId="c0d0346c-212b-4b92-bbcb-13ed90fb4d58" providerId="ADAL" clId="{C07452F4-F704-4F1F-BDA5-EDE039FC6E40}" dt="2024-03-11T14:52:21.829" v="12772" actId="165"/>
          <ac:grpSpMkLst>
            <pc:docMk/>
            <pc:sldMk cId="2785337027" sldId="289"/>
            <ac:grpSpMk id="6" creationId="{D1DCB8BF-A60D-E6A9-EAEE-F7F45B6B917D}"/>
          </ac:grpSpMkLst>
        </pc:grpChg>
        <pc:grpChg chg="add mod">
          <ac:chgData name="Chandan Parab" userId="c0d0346c-212b-4b92-bbcb-13ed90fb4d58" providerId="ADAL" clId="{C07452F4-F704-4F1F-BDA5-EDE039FC6E40}" dt="2024-03-11T14:53:56.347" v="12792"/>
          <ac:grpSpMkLst>
            <pc:docMk/>
            <pc:sldMk cId="2785337027" sldId="289"/>
            <ac:grpSpMk id="15" creationId="{784CDEA3-F917-1AB3-F023-84F67DD01C60}"/>
          </ac:grpSpMkLst>
        </pc:grpChg>
        <pc:grpChg chg="add mod ord">
          <ac:chgData name="Chandan Parab" userId="c0d0346c-212b-4b92-bbcb-13ed90fb4d58" providerId="ADAL" clId="{C07452F4-F704-4F1F-BDA5-EDE039FC6E40}" dt="2024-03-11T15:00:41.005" v="12894" actId="1036"/>
          <ac:grpSpMkLst>
            <pc:docMk/>
            <pc:sldMk cId="2785337027" sldId="289"/>
            <ac:grpSpMk id="25" creationId="{4D1E3213-68BB-619C-FB80-51B0CFDBA734}"/>
          </ac:grpSpMkLst>
        </pc:grpChg>
        <pc:grpChg chg="add mod">
          <ac:chgData name="Chandan Parab" userId="c0d0346c-212b-4b92-bbcb-13ed90fb4d58" providerId="ADAL" clId="{C07452F4-F704-4F1F-BDA5-EDE039FC6E40}" dt="2024-03-11T14:56:52.305" v="12835" actId="207"/>
          <ac:grpSpMkLst>
            <pc:docMk/>
            <pc:sldMk cId="2785337027" sldId="289"/>
            <ac:grpSpMk id="26" creationId="{1E77AD9C-763C-E4C0-B83A-5C76944FCA02}"/>
          </ac:grpSpMkLst>
        </pc:grpChg>
        <pc:grpChg chg="add mod ord">
          <ac:chgData name="Chandan Parab" userId="c0d0346c-212b-4b92-bbcb-13ed90fb4d58" providerId="ADAL" clId="{C07452F4-F704-4F1F-BDA5-EDE039FC6E40}" dt="2024-03-11T15:00:48.593" v="12895" actId="1035"/>
          <ac:grpSpMkLst>
            <pc:docMk/>
            <pc:sldMk cId="2785337027" sldId="289"/>
            <ac:grpSpMk id="27" creationId="{E3356C76-AF84-CB27-4FF0-9184C9B5C3B7}"/>
          </ac:grpSpMkLst>
        </pc:grpChg>
        <pc:grpChg chg="add mod">
          <ac:chgData name="Chandan Parab" userId="c0d0346c-212b-4b92-bbcb-13ed90fb4d58" providerId="ADAL" clId="{C07452F4-F704-4F1F-BDA5-EDE039FC6E40}" dt="2024-03-11T14:56:57.726" v="12837" actId="207"/>
          <ac:grpSpMkLst>
            <pc:docMk/>
            <pc:sldMk cId="2785337027" sldId="289"/>
            <ac:grpSpMk id="28" creationId="{6C2647D1-9C4B-E8AE-8CBE-E35948C93A92}"/>
          </ac:grpSpMkLst>
        </pc:grpChg>
        <pc:picChg chg="add mod">
          <ac:chgData name="Chandan Parab" userId="c0d0346c-212b-4b92-bbcb-13ed90fb4d58" providerId="ADAL" clId="{C07452F4-F704-4F1F-BDA5-EDE039FC6E40}" dt="2024-03-11T14:58:29.305" v="12852" actId="207"/>
          <ac:picMkLst>
            <pc:docMk/>
            <pc:sldMk cId="2785337027" sldId="289"/>
            <ac:picMk id="29" creationId="{8A9B6DD9-280D-3323-80A2-4938E093A436}"/>
          </ac:picMkLst>
        </pc:picChg>
        <pc:picChg chg="add mod">
          <ac:chgData name="Chandan Parab" userId="c0d0346c-212b-4b92-bbcb-13ed90fb4d58" providerId="ADAL" clId="{C07452F4-F704-4F1F-BDA5-EDE039FC6E40}" dt="2024-03-11T14:58:29.305" v="12852" actId="207"/>
          <ac:picMkLst>
            <pc:docMk/>
            <pc:sldMk cId="2785337027" sldId="289"/>
            <ac:picMk id="30" creationId="{DE547126-C555-3AB9-6B91-C2B838DC986D}"/>
          </ac:picMkLst>
        </pc:picChg>
        <pc:picChg chg="add mod">
          <ac:chgData name="Chandan Parab" userId="c0d0346c-212b-4b92-bbcb-13ed90fb4d58" providerId="ADAL" clId="{C07452F4-F704-4F1F-BDA5-EDE039FC6E40}" dt="2024-03-11T14:58:29.305" v="12852" actId="207"/>
          <ac:picMkLst>
            <pc:docMk/>
            <pc:sldMk cId="2785337027" sldId="289"/>
            <ac:picMk id="31" creationId="{281B683D-E071-2790-CAF1-A7D4FC18CD64}"/>
          </ac:picMkLst>
        </pc:picChg>
        <pc:picChg chg="add del mod">
          <ac:chgData name="Chandan Parab" userId="c0d0346c-212b-4b92-bbcb-13ed90fb4d58" providerId="ADAL" clId="{C07452F4-F704-4F1F-BDA5-EDE039FC6E40}" dt="2024-03-11T14:58:31.718" v="12854" actId="478"/>
          <ac:picMkLst>
            <pc:docMk/>
            <pc:sldMk cId="2785337027" sldId="289"/>
            <ac:picMk id="32" creationId="{1753D74A-C916-DB6E-9304-9B12AF6AA529}"/>
          </ac:picMkLst>
        </pc:picChg>
        <pc:picChg chg="add mod">
          <ac:chgData name="Chandan Parab" userId="c0d0346c-212b-4b92-bbcb-13ed90fb4d58" providerId="ADAL" clId="{C07452F4-F704-4F1F-BDA5-EDE039FC6E40}" dt="2024-03-11T14:58:29.305" v="12852" actId="207"/>
          <ac:picMkLst>
            <pc:docMk/>
            <pc:sldMk cId="2785337027" sldId="289"/>
            <ac:picMk id="33" creationId="{5E9F9480-278B-6A87-0F9C-EA23301AC3DA}"/>
          </ac:picMkLst>
        </pc:picChg>
        <pc:picChg chg="add del mod">
          <ac:chgData name="Chandan Parab" userId="c0d0346c-212b-4b92-bbcb-13ed90fb4d58" providerId="ADAL" clId="{C07452F4-F704-4F1F-BDA5-EDE039FC6E40}" dt="2024-03-11T15:04:45.938" v="12979" actId="478"/>
          <ac:picMkLst>
            <pc:docMk/>
            <pc:sldMk cId="2785337027" sldId="289"/>
            <ac:picMk id="47" creationId="{0492F91A-BC39-13C5-D6C1-8606B11D4139}"/>
          </ac:picMkLst>
        </pc:picChg>
        <pc:picChg chg="add mod">
          <ac:chgData name="Chandan Parab" userId="c0d0346c-212b-4b92-bbcb-13ed90fb4d58" providerId="ADAL" clId="{C07452F4-F704-4F1F-BDA5-EDE039FC6E40}" dt="2024-03-11T15:47:25.239" v="13063" actId="14861"/>
          <ac:picMkLst>
            <pc:docMk/>
            <pc:sldMk cId="2785337027" sldId="289"/>
            <ac:picMk id="49" creationId="{7F3D2A5D-2520-3176-A4B3-FA684426470C}"/>
          </ac:picMkLst>
        </pc:picChg>
        <pc:picChg chg="add mod">
          <ac:chgData name="Chandan Parab" userId="c0d0346c-212b-4b92-bbcb-13ed90fb4d58" providerId="ADAL" clId="{C07452F4-F704-4F1F-BDA5-EDE039FC6E40}" dt="2024-03-11T15:47:25.239" v="13063" actId="14861"/>
          <ac:picMkLst>
            <pc:docMk/>
            <pc:sldMk cId="2785337027" sldId="289"/>
            <ac:picMk id="50" creationId="{38767A1C-A20C-E872-EE07-A910ED5D857E}"/>
          </ac:picMkLst>
        </pc:picChg>
        <pc:picChg chg="add mod">
          <ac:chgData name="Chandan Parab" userId="c0d0346c-212b-4b92-bbcb-13ed90fb4d58" providerId="ADAL" clId="{C07452F4-F704-4F1F-BDA5-EDE039FC6E40}" dt="2024-03-11T15:47:25.239" v="13063" actId="14861"/>
          <ac:picMkLst>
            <pc:docMk/>
            <pc:sldMk cId="2785337027" sldId="289"/>
            <ac:picMk id="51" creationId="{D1EDF2DE-ABC1-8F7E-FDC7-590F4B7128D4}"/>
          </ac:picMkLst>
        </pc:picChg>
        <pc:picChg chg="add mod">
          <ac:chgData name="Chandan Parab" userId="c0d0346c-212b-4b92-bbcb-13ed90fb4d58" providerId="ADAL" clId="{C07452F4-F704-4F1F-BDA5-EDE039FC6E40}" dt="2024-03-11T15:47:25.239" v="13063" actId="14861"/>
          <ac:picMkLst>
            <pc:docMk/>
            <pc:sldMk cId="2785337027" sldId="289"/>
            <ac:picMk id="52" creationId="{D57D5E87-664C-A4D4-B94E-144E877089AB}"/>
          </ac:picMkLst>
        </pc:picChg>
      </pc:sldChg>
      <pc:sldChg chg="addSp delSp modSp new mod">
        <pc:chgData name="Chandan Parab" userId="c0d0346c-212b-4b92-bbcb-13ed90fb4d58" providerId="ADAL" clId="{C07452F4-F704-4F1F-BDA5-EDE039FC6E40}" dt="2024-03-11T17:29:45.619" v="13719" actId="207"/>
        <pc:sldMkLst>
          <pc:docMk/>
          <pc:sldMk cId="2344228202" sldId="290"/>
        </pc:sldMkLst>
        <pc:spChg chg="add del mod">
          <ac:chgData name="Chandan Parab" userId="c0d0346c-212b-4b92-bbcb-13ed90fb4d58" providerId="ADAL" clId="{C07452F4-F704-4F1F-BDA5-EDE039FC6E40}" dt="2024-03-11T16:14:59.924" v="13328"/>
          <ac:spMkLst>
            <pc:docMk/>
            <pc:sldMk cId="2344228202" sldId="290"/>
            <ac:spMk id="2" creationId="{213C88F9-0442-FAEC-CD79-67D2D18076DC}"/>
          </ac:spMkLst>
        </pc:spChg>
        <pc:spChg chg="add del mod">
          <ac:chgData name="Chandan Parab" userId="c0d0346c-212b-4b92-bbcb-13ed90fb4d58" providerId="ADAL" clId="{C07452F4-F704-4F1F-BDA5-EDE039FC6E40}" dt="2024-03-11T15:56:20.196" v="13158" actId="478"/>
          <ac:spMkLst>
            <pc:docMk/>
            <pc:sldMk cId="2344228202" sldId="290"/>
            <ac:spMk id="3" creationId="{C4F9BF38-0B0E-C8DE-05C3-5DEDA3D853BB}"/>
          </ac:spMkLst>
        </pc:spChg>
        <pc:spChg chg="add del">
          <ac:chgData name="Chandan Parab" userId="c0d0346c-212b-4b92-bbcb-13ed90fb4d58" providerId="ADAL" clId="{C07452F4-F704-4F1F-BDA5-EDE039FC6E40}" dt="2024-03-11T15:52:33.300" v="13075" actId="478"/>
          <ac:spMkLst>
            <pc:docMk/>
            <pc:sldMk cId="2344228202" sldId="290"/>
            <ac:spMk id="4" creationId="{361DC2A7-0F7D-649C-B9E1-D8410C9DB7F5}"/>
          </ac:spMkLst>
        </pc:spChg>
        <pc:spChg chg="add del">
          <ac:chgData name="Chandan Parab" userId="c0d0346c-212b-4b92-bbcb-13ed90fb4d58" providerId="ADAL" clId="{C07452F4-F704-4F1F-BDA5-EDE039FC6E40}" dt="2024-03-11T15:52:45.854" v="13077" actId="478"/>
          <ac:spMkLst>
            <pc:docMk/>
            <pc:sldMk cId="2344228202" sldId="290"/>
            <ac:spMk id="5" creationId="{30A6A8A0-3DE7-E9B7-0C57-3CD6935B02BE}"/>
          </ac:spMkLst>
        </pc:spChg>
        <pc:spChg chg="add del mod">
          <ac:chgData name="Chandan Parab" userId="c0d0346c-212b-4b92-bbcb-13ed90fb4d58" providerId="ADAL" clId="{C07452F4-F704-4F1F-BDA5-EDE039FC6E40}" dt="2024-03-11T15:58:22.305" v="13184" actId="478"/>
          <ac:spMkLst>
            <pc:docMk/>
            <pc:sldMk cId="2344228202" sldId="290"/>
            <ac:spMk id="6" creationId="{D55F71D3-9699-47A4-0719-34C5CDE82B91}"/>
          </ac:spMkLst>
        </pc:spChg>
        <pc:spChg chg="add del mod">
          <ac:chgData name="Chandan Parab" userId="c0d0346c-212b-4b92-bbcb-13ed90fb4d58" providerId="ADAL" clId="{C07452F4-F704-4F1F-BDA5-EDE039FC6E40}" dt="2024-03-11T15:58:22.305" v="13184" actId="478"/>
          <ac:spMkLst>
            <pc:docMk/>
            <pc:sldMk cId="2344228202" sldId="290"/>
            <ac:spMk id="7" creationId="{FAEA4BCA-0453-4410-09B8-07FA0ECB5A06}"/>
          </ac:spMkLst>
        </pc:spChg>
        <pc:spChg chg="add del mod">
          <ac:chgData name="Chandan Parab" userId="c0d0346c-212b-4b92-bbcb-13ed90fb4d58" providerId="ADAL" clId="{C07452F4-F704-4F1F-BDA5-EDE039FC6E40}" dt="2024-03-11T16:04:19.953" v="13206" actId="478"/>
          <ac:spMkLst>
            <pc:docMk/>
            <pc:sldMk cId="2344228202" sldId="290"/>
            <ac:spMk id="8" creationId="{3037F0B3-2D12-4E39-0F16-FFA6F0AD69B5}"/>
          </ac:spMkLst>
        </pc:spChg>
        <pc:spChg chg="add del mod">
          <ac:chgData name="Chandan Parab" userId="c0d0346c-212b-4b92-bbcb-13ed90fb4d58" providerId="ADAL" clId="{C07452F4-F704-4F1F-BDA5-EDE039FC6E40}" dt="2024-03-11T16:04:19.953" v="13206" actId="478"/>
          <ac:spMkLst>
            <pc:docMk/>
            <pc:sldMk cId="2344228202" sldId="290"/>
            <ac:spMk id="9" creationId="{6D0E91A0-EBE8-138D-E6C6-A18198DACB76}"/>
          </ac:spMkLst>
        </pc:spChg>
        <pc:spChg chg="add del mod">
          <ac:chgData name="Chandan Parab" userId="c0d0346c-212b-4b92-bbcb-13ed90fb4d58" providerId="ADAL" clId="{C07452F4-F704-4F1F-BDA5-EDE039FC6E40}" dt="2024-03-11T16:07:53.066" v="13245"/>
          <ac:spMkLst>
            <pc:docMk/>
            <pc:sldMk cId="2344228202" sldId="290"/>
            <ac:spMk id="10" creationId="{6173A232-546F-5131-422F-48241B64983F}"/>
          </ac:spMkLst>
        </pc:spChg>
        <pc:spChg chg="add del mod">
          <ac:chgData name="Chandan Parab" userId="c0d0346c-212b-4b92-bbcb-13ed90fb4d58" providerId="ADAL" clId="{C07452F4-F704-4F1F-BDA5-EDE039FC6E40}" dt="2024-03-11T16:08:05.869" v="13246"/>
          <ac:spMkLst>
            <pc:docMk/>
            <pc:sldMk cId="2344228202" sldId="290"/>
            <ac:spMk id="11" creationId="{B6F1DBFA-E5F6-45FB-B97C-CEA0ED0C9B48}"/>
          </ac:spMkLst>
        </pc:spChg>
        <pc:spChg chg="add del mod">
          <ac:chgData name="Chandan Parab" userId="c0d0346c-212b-4b92-bbcb-13ed90fb4d58" providerId="ADAL" clId="{C07452F4-F704-4F1F-BDA5-EDE039FC6E40}" dt="2024-03-11T16:07:10.337" v="13243" actId="478"/>
          <ac:spMkLst>
            <pc:docMk/>
            <pc:sldMk cId="2344228202" sldId="290"/>
            <ac:spMk id="12" creationId="{AA9A92BC-7842-F94D-3A36-947A7EC55D2F}"/>
          </ac:spMkLst>
        </pc:spChg>
        <pc:spChg chg="mod">
          <ac:chgData name="Chandan Parab" userId="c0d0346c-212b-4b92-bbcb-13ed90fb4d58" providerId="ADAL" clId="{C07452F4-F704-4F1F-BDA5-EDE039FC6E40}" dt="2024-03-11T16:06:46.814" v="13240"/>
          <ac:spMkLst>
            <pc:docMk/>
            <pc:sldMk cId="2344228202" sldId="290"/>
            <ac:spMk id="13" creationId="{7302C6ED-94FC-7AEC-BDDF-E63DA63F9EE2}"/>
          </ac:spMkLst>
        </pc:spChg>
        <pc:spChg chg="mod">
          <ac:chgData name="Chandan Parab" userId="c0d0346c-212b-4b92-bbcb-13ed90fb4d58" providerId="ADAL" clId="{C07452F4-F704-4F1F-BDA5-EDE039FC6E40}" dt="2024-03-11T16:06:46.814" v="13240"/>
          <ac:spMkLst>
            <pc:docMk/>
            <pc:sldMk cId="2344228202" sldId="290"/>
            <ac:spMk id="14" creationId="{24334781-D6E7-E2B6-0EEB-30AB04D11893}"/>
          </ac:spMkLst>
        </pc:spChg>
        <pc:spChg chg="add del">
          <ac:chgData name="Chandan Parab" userId="c0d0346c-212b-4b92-bbcb-13ed90fb4d58" providerId="ADAL" clId="{C07452F4-F704-4F1F-BDA5-EDE039FC6E40}" dt="2024-03-11T16:07:53.066" v="13245"/>
          <ac:spMkLst>
            <pc:docMk/>
            <pc:sldMk cId="2344228202" sldId="290"/>
            <ac:spMk id="15" creationId="{57EE5D59-B671-4E14-E6EB-FE6E89A28D70}"/>
          </ac:spMkLst>
        </pc:spChg>
        <pc:spChg chg="del mod">
          <ac:chgData name="Chandan Parab" userId="c0d0346c-212b-4b92-bbcb-13ed90fb4d58" providerId="ADAL" clId="{C07452F4-F704-4F1F-BDA5-EDE039FC6E40}" dt="2024-03-11T16:08:05.869" v="13246"/>
          <ac:spMkLst>
            <pc:docMk/>
            <pc:sldMk cId="2344228202" sldId="290"/>
            <ac:spMk id="16" creationId="{86248277-F7B2-40D5-043E-36FED2E1B3D7}"/>
          </ac:spMkLst>
        </pc:spChg>
        <pc:spChg chg="del mod">
          <ac:chgData name="Chandan Parab" userId="c0d0346c-212b-4b92-bbcb-13ed90fb4d58" providerId="ADAL" clId="{C07452F4-F704-4F1F-BDA5-EDE039FC6E40}" dt="2024-03-11T16:09:11.890" v="13266"/>
          <ac:spMkLst>
            <pc:docMk/>
            <pc:sldMk cId="2344228202" sldId="290"/>
            <ac:spMk id="17" creationId="{25862920-965D-CB96-12BC-902787962ED6}"/>
          </ac:spMkLst>
        </pc:spChg>
        <pc:spChg chg="add del mod">
          <ac:chgData name="Chandan Parab" userId="c0d0346c-212b-4b92-bbcb-13ed90fb4d58" providerId="ADAL" clId="{C07452F4-F704-4F1F-BDA5-EDE039FC6E40}" dt="2024-03-11T16:11:37.526" v="13287"/>
          <ac:spMkLst>
            <pc:docMk/>
            <pc:sldMk cId="2344228202" sldId="290"/>
            <ac:spMk id="18" creationId="{409EEA2A-C8B8-19E9-2612-CAC75887EB2A}"/>
          </ac:spMkLst>
        </pc:spChg>
        <pc:spChg chg="add del">
          <ac:chgData name="Chandan Parab" userId="c0d0346c-212b-4b92-bbcb-13ed90fb4d58" providerId="ADAL" clId="{C07452F4-F704-4F1F-BDA5-EDE039FC6E40}" dt="2024-03-11T16:09:11.890" v="13266"/>
          <ac:spMkLst>
            <pc:docMk/>
            <pc:sldMk cId="2344228202" sldId="290"/>
            <ac:spMk id="19" creationId="{D41F459A-6CD4-EFBC-BF5D-DB25152545E0}"/>
          </ac:spMkLst>
        </pc:spChg>
        <pc:spChg chg="del mod">
          <ac:chgData name="Chandan Parab" userId="c0d0346c-212b-4b92-bbcb-13ed90fb4d58" providerId="ADAL" clId="{C07452F4-F704-4F1F-BDA5-EDE039FC6E40}" dt="2024-03-11T16:11:17.529" v="13286"/>
          <ac:spMkLst>
            <pc:docMk/>
            <pc:sldMk cId="2344228202" sldId="290"/>
            <ac:spMk id="20" creationId="{1A0E5BA7-1FD4-4D83-3E64-7B679475A058}"/>
          </ac:spMkLst>
        </pc:spChg>
        <pc:spChg chg="add del mod">
          <ac:chgData name="Chandan Parab" userId="c0d0346c-212b-4b92-bbcb-13ed90fb4d58" providerId="ADAL" clId="{C07452F4-F704-4F1F-BDA5-EDE039FC6E40}" dt="2024-03-11T16:11:37.526" v="13287"/>
          <ac:spMkLst>
            <pc:docMk/>
            <pc:sldMk cId="2344228202" sldId="290"/>
            <ac:spMk id="21" creationId="{CDC5DF14-3DF9-32D8-04D6-D1DD767FE985}"/>
          </ac:spMkLst>
        </pc:spChg>
        <pc:spChg chg="add del mod">
          <ac:chgData name="Chandan Parab" userId="c0d0346c-212b-4b92-bbcb-13ed90fb4d58" providerId="ADAL" clId="{C07452F4-F704-4F1F-BDA5-EDE039FC6E40}" dt="2024-03-11T16:11:37.526" v="13287"/>
          <ac:spMkLst>
            <pc:docMk/>
            <pc:sldMk cId="2344228202" sldId="290"/>
            <ac:spMk id="22" creationId="{FDCCFF4B-E11B-361B-7E62-4F5D85CC1820}"/>
          </ac:spMkLst>
        </pc:spChg>
        <pc:spChg chg="add del mod">
          <ac:chgData name="Chandan Parab" userId="c0d0346c-212b-4b92-bbcb-13ed90fb4d58" providerId="ADAL" clId="{C07452F4-F704-4F1F-BDA5-EDE039FC6E40}" dt="2024-03-11T16:11:37.526" v="13287"/>
          <ac:spMkLst>
            <pc:docMk/>
            <pc:sldMk cId="2344228202" sldId="290"/>
            <ac:spMk id="23" creationId="{3E5ABB3B-1421-D789-DAA5-77C30A3F7EC0}"/>
          </ac:spMkLst>
        </pc:spChg>
        <pc:spChg chg="add del mod">
          <ac:chgData name="Chandan Parab" userId="c0d0346c-212b-4b92-bbcb-13ed90fb4d58" providerId="ADAL" clId="{C07452F4-F704-4F1F-BDA5-EDE039FC6E40}" dt="2024-03-11T16:11:37.526" v="13287"/>
          <ac:spMkLst>
            <pc:docMk/>
            <pc:sldMk cId="2344228202" sldId="290"/>
            <ac:spMk id="24" creationId="{09932376-3F3C-2E6B-96C6-AD388ACACA83}"/>
          </ac:spMkLst>
        </pc:spChg>
        <pc:spChg chg="add del">
          <ac:chgData name="Chandan Parab" userId="c0d0346c-212b-4b92-bbcb-13ed90fb4d58" providerId="ADAL" clId="{C07452F4-F704-4F1F-BDA5-EDE039FC6E40}" dt="2024-03-11T16:11:17.529" v="13286"/>
          <ac:spMkLst>
            <pc:docMk/>
            <pc:sldMk cId="2344228202" sldId="290"/>
            <ac:spMk id="25" creationId="{D04EBD6A-A29A-EE98-D112-89DC230A51EC}"/>
          </ac:spMkLst>
        </pc:spChg>
        <pc:spChg chg="add del">
          <ac:chgData name="Chandan Parab" userId="c0d0346c-212b-4b92-bbcb-13ed90fb4d58" providerId="ADAL" clId="{C07452F4-F704-4F1F-BDA5-EDE039FC6E40}" dt="2024-03-11T16:11:17.529" v="13286"/>
          <ac:spMkLst>
            <pc:docMk/>
            <pc:sldMk cId="2344228202" sldId="290"/>
            <ac:spMk id="26" creationId="{6E43CE07-4ECE-F95B-78D3-8BD9A838332E}"/>
          </ac:spMkLst>
        </pc:spChg>
        <pc:spChg chg="add del">
          <ac:chgData name="Chandan Parab" userId="c0d0346c-212b-4b92-bbcb-13ed90fb4d58" providerId="ADAL" clId="{C07452F4-F704-4F1F-BDA5-EDE039FC6E40}" dt="2024-03-11T16:10:27.472" v="13283" actId="478"/>
          <ac:spMkLst>
            <pc:docMk/>
            <pc:sldMk cId="2344228202" sldId="290"/>
            <ac:spMk id="27" creationId="{9A1B448E-FC23-F256-3523-FBE2B1FB5E82}"/>
          </ac:spMkLst>
        </pc:spChg>
        <pc:spChg chg="add del">
          <ac:chgData name="Chandan Parab" userId="c0d0346c-212b-4b92-bbcb-13ed90fb4d58" providerId="ADAL" clId="{C07452F4-F704-4F1F-BDA5-EDE039FC6E40}" dt="2024-03-11T16:11:17.529" v="13286"/>
          <ac:spMkLst>
            <pc:docMk/>
            <pc:sldMk cId="2344228202" sldId="290"/>
            <ac:spMk id="28" creationId="{B9126C17-FAC5-8112-4B0A-3EF2BC7ED94E}"/>
          </ac:spMkLst>
        </pc:spChg>
        <pc:spChg chg="add del">
          <ac:chgData name="Chandan Parab" userId="c0d0346c-212b-4b92-bbcb-13ed90fb4d58" providerId="ADAL" clId="{C07452F4-F704-4F1F-BDA5-EDE039FC6E40}" dt="2024-03-11T16:11:17.529" v="13286"/>
          <ac:spMkLst>
            <pc:docMk/>
            <pc:sldMk cId="2344228202" sldId="290"/>
            <ac:spMk id="29" creationId="{7F6C6914-1245-56F1-851D-A702CF095608}"/>
          </ac:spMkLst>
        </pc:spChg>
        <pc:spChg chg="del mod">
          <ac:chgData name="Chandan Parab" userId="c0d0346c-212b-4b92-bbcb-13ed90fb4d58" providerId="ADAL" clId="{C07452F4-F704-4F1F-BDA5-EDE039FC6E40}" dt="2024-03-11T16:11:37.526" v="13287"/>
          <ac:spMkLst>
            <pc:docMk/>
            <pc:sldMk cId="2344228202" sldId="290"/>
            <ac:spMk id="30" creationId="{A2EF7DAA-C16B-3903-D19C-5393E6ECF719}"/>
          </ac:spMkLst>
        </pc:spChg>
        <pc:spChg chg="mod topLvl">
          <ac:chgData name="Chandan Parab" userId="c0d0346c-212b-4b92-bbcb-13ed90fb4d58" providerId="ADAL" clId="{C07452F4-F704-4F1F-BDA5-EDE039FC6E40}" dt="2024-03-11T17:29:45.619" v="13719" actId="207"/>
          <ac:spMkLst>
            <pc:docMk/>
            <pc:sldMk cId="2344228202" sldId="290"/>
            <ac:spMk id="31" creationId="{CBE071B1-6E02-6D59-B329-6BD5377A4F9D}"/>
          </ac:spMkLst>
        </pc:spChg>
        <pc:spChg chg="add mod topLvl">
          <ac:chgData name="Chandan Parab" userId="c0d0346c-212b-4b92-bbcb-13ed90fb4d58" providerId="ADAL" clId="{C07452F4-F704-4F1F-BDA5-EDE039FC6E40}" dt="2024-03-11T17:29:45.619" v="13719" actId="207"/>
          <ac:spMkLst>
            <pc:docMk/>
            <pc:sldMk cId="2344228202" sldId="290"/>
            <ac:spMk id="32" creationId="{34403E11-F6F9-0364-7D6E-2BFAB269856C}"/>
          </ac:spMkLst>
        </pc:spChg>
        <pc:spChg chg="add mod topLvl">
          <ac:chgData name="Chandan Parab" userId="c0d0346c-212b-4b92-bbcb-13ed90fb4d58" providerId="ADAL" clId="{C07452F4-F704-4F1F-BDA5-EDE039FC6E40}" dt="2024-03-11T17:29:45.619" v="13719" actId="207"/>
          <ac:spMkLst>
            <pc:docMk/>
            <pc:sldMk cId="2344228202" sldId="290"/>
            <ac:spMk id="33" creationId="{05E484F4-64B5-3EB0-10AC-67FAA2C76EC8}"/>
          </ac:spMkLst>
        </pc:spChg>
        <pc:spChg chg="add mod topLvl">
          <ac:chgData name="Chandan Parab" userId="c0d0346c-212b-4b92-bbcb-13ed90fb4d58" providerId="ADAL" clId="{C07452F4-F704-4F1F-BDA5-EDE039FC6E40}" dt="2024-03-11T17:29:45.619" v="13719" actId="207"/>
          <ac:spMkLst>
            <pc:docMk/>
            <pc:sldMk cId="2344228202" sldId="290"/>
            <ac:spMk id="34" creationId="{58A057A6-44F0-7760-6E9D-DFFBE922364F}"/>
          </ac:spMkLst>
        </pc:spChg>
        <pc:spChg chg="add mod topLvl">
          <ac:chgData name="Chandan Parab" userId="c0d0346c-212b-4b92-bbcb-13ed90fb4d58" providerId="ADAL" clId="{C07452F4-F704-4F1F-BDA5-EDE039FC6E40}" dt="2024-03-11T17:29:45.619" v="13719" actId="207"/>
          <ac:spMkLst>
            <pc:docMk/>
            <pc:sldMk cId="2344228202" sldId="290"/>
            <ac:spMk id="35" creationId="{E3BA1F70-D5CF-D47A-7E73-E655F203ED7F}"/>
          </ac:spMkLst>
        </pc:spChg>
        <pc:spChg chg="add mod topLvl">
          <ac:chgData name="Chandan Parab" userId="c0d0346c-212b-4b92-bbcb-13ed90fb4d58" providerId="ADAL" clId="{C07452F4-F704-4F1F-BDA5-EDE039FC6E40}" dt="2024-03-11T17:29:45.619" v="13719" actId="207"/>
          <ac:spMkLst>
            <pc:docMk/>
            <pc:sldMk cId="2344228202" sldId="290"/>
            <ac:spMk id="36" creationId="{0F8AAD47-4932-1C78-04C2-C43A6E6D725D}"/>
          </ac:spMkLst>
        </pc:spChg>
        <pc:spChg chg="add mod topLvl">
          <ac:chgData name="Chandan Parab" userId="c0d0346c-212b-4b92-bbcb-13ed90fb4d58" providerId="ADAL" clId="{C07452F4-F704-4F1F-BDA5-EDE039FC6E40}" dt="2024-03-11T17:29:45.619" v="13719" actId="207"/>
          <ac:spMkLst>
            <pc:docMk/>
            <pc:sldMk cId="2344228202" sldId="290"/>
            <ac:spMk id="37" creationId="{8BB5F402-C097-7EDA-1AD1-5D9CE9403D41}"/>
          </ac:spMkLst>
        </pc:spChg>
        <pc:spChg chg="add mod topLvl">
          <ac:chgData name="Chandan Parab" userId="c0d0346c-212b-4b92-bbcb-13ed90fb4d58" providerId="ADAL" clId="{C07452F4-F704-4F1F-BDA5-EDE039FC6E40}" dt="2024-03-11T17:29:45.619" v="13719" actId="207"/>
          <ac:spMkLst>
            <pc:docMk/>
            <pc:sldMk cId="2344228202" sldId="290"/>
            <ac:spMk id="38" creationId="{EBF84027-1138-0EB8-BDF6-1FF80A08FFDE}"/>
          </ac:spMkLst>
        </pc:spChg>
        <pc:spChg chg="add mod topLvl">
          <ac:chgData name="Chandan Parab" userId="c0d0346c-212b-4b92-bbcb-13ed90fb4d58" providerId="ADAL" clId="{C07452F4-F704-4F1F-BDA5-EDE039FC6E40}" dt="2024-03-11T17:29:45.619" v="13719" actId="207"/>
          <ac:spMkLst>
            <pc:docMk/>
            <pc:sldMk cId="2344228202" sldId="290"/>
            <ac:spMk id="39" creationId="{C66AD38B-D1F4-2E4D-A256-64C097C7F729}"/>
          </ac:spMkLst>
        </pc:spChg>
        <pc:spChg chg="add mod topLvl">
          <ac:chgData name="Chandan Parab" userId="c0d0346c-212b-4b92-bbcb-13ed90fb4d58" providerId="ADAL" clId="{C07452F4-F704-4F1F-BDA5-EDE039FC6E40}" dt="2024-03-11T17:29:45.619" v="13719" actId="207"/>
          <ac:spMkLst>
            <pc:docMk/>
            <pc:sldMk cId="2344228202" sldId="290"/>
            <ac:spMk id="40" creationId="{9CB09A70-0CC0-60D5-85C8-4B5FE2EB03B5}"/>
          </ac:spMkLst>
        </pc:spChg>
        <pc:spChg chg="add mod topLvl">
          <ac:chgData name="Chandan Parab" userId="c0d0346c-212b-4b92-bbcb-13ed90fb4d58" providerId="ADAL" clId="{C07452F4-F704-4F1F-BDA5-EDE039FC6E40}" dt="2024-03-11T17:29:45.619" v="13719" actId="207"/>
          <ac:spMkLst>
            <pc:docMk/>
            <pc:sldMk cId="2344228202" sldId="290"/>
            <ac:spMk id="41" creationId="{A78D457E-790D-0470-D6E4-8F1CC0B11466}"/>
          </ac:spMkLst>
        </pc:spChg>
        <pc:spChg chg="add mod topLvl">
          <ac:chgData name="Chandan Parab" userId="c0d0346c-212b-4b92-bbcb-13ed90fb4d58" providerId="ADAL" clId="{C07452F4-F704-4F1F-BDA5-EDE039FC6E40}" dt="2024-03-11T17:29:45.619" v="13719" actId="207"/>
          <ac:spMkLst>
            <pc:docMk/>
            <pc:sldMk cId="2344228202" sldId="290"/>
            <ac:spMk id="42" creationId="{AF503431-C613-4AC9-BB62-F89AF3171299}"/>
          </ac:spMkLst>
        </pc:spChg>
        <pc:spChg chg="add mod topLvl">
          <ac:chgData name="Chandan Parab" userId="c0d0346c-212b-4b92-bbcb-13ed90fb4d58" providerId="ADAL" clId="{C07452F4-F704-4F1F-BDA5-EDE039FC6E40}" dt="2024-03-11T17:29:45.619" v="13719" actId="207"/>
          <ac:spMkLst>
            <pc:docMk/>
            <pc:sldMk cId="2344228202" sldId="290"/>
            <ac:spMk id="43" creationId="{CE84301D-F423-B61A-334C-AC2AA088783B}"/>
          </ac:spMkLst>
        </pc:spChg>
        <pc:spChg chg="add mod">
          <ac:chgData name="Chandan Parab" userId="c0d0346c-212b-4b92-bbcb-13ed90fb4d58" providerId="ADAL" clId="{C07452F4-F704-4F1F-BDA5-EDE039FC6E40}" dt="2024-03-11T17:29:45.619" v="13719" actId="207"/>
          <ac:spMkLst>
            <pc:docMk/>
            <pc:sldMk cId="2344228202" sldId="290"/>
            <ac:spMk id="45" creationId="{12A93010-8289-B195-1E80-38C4D4C169BB}"/>
          </ac:spMkLst>
        </pc:spChg>
        <pc:spChg chg="add mod">
          <ac:chgData name="Chandan Parab" userId="c0d0346c-212b-4b92-bbcb-13ed90fb4d58" providerId="ADAL" clId="{C07452F4-F704-4F1F-BDA5-EDE039FC6E40}" dt="2024-03-11T17:29:45.619" v="13719" actId="207"/>
          <ac:spMkLst>
            <pc:docMk/>
            <pc:sldMk cId="2344228202" sldId="290"/>
            <ac:spMk id="46" creationId="{BA9FF999-CA41-31C4-9DD8-8F1D641A0CE5}"/>
          </ac:spMkLst>
        </pc:spChg>
        <pc:spChg chg="add mod">
          <ac:chgData name="Chandan Parab" userId="c0d0346c-212b-4b92-bbcb-13ed90fb4d58" providerId="ADAL" clId="{C07452F4-F704-4F1F-BDA5-EDE039FC6E40}" dt="2024-03-11T17:29:45.619" v="13719" actId="207"/>
          <ac:spMkLst>
            <pc:docMk/>
            <pc:sldMk cId="2344228202" sldId="290"/>
            <ac:spMk id="47" creationId="{764E599A-EDE6-22BE-B822-5CA99236581E}"/>
          </ac:spMkLst>
        </pc:spChg>
        <pc:spChg chg="add del mod ord">
          <ac:chgData name="Chandan Parab" userId="c0d0346c-212b-4b92-bbcb-13ed90fb4d58" providerId="ADAL" clId="{C07452F4-F704-4F1F-BDA5-EDE039FC6E40}" dt="2024-03-11T16:14:59.924" v="13328"/>
          <ac:spMkLst>
            <pc:docMk/>
            <pc:sldMk cId="2344228202" sldId="290"/>
            <ac:spMk id="49" creationId="{D8408162-A582-96B4-C967-F1A666CE5F34}"/>
          </ac:spMkLst>
        </pc:spChg>
        <pc:spChg chg="mod">
          <ac:chgData name="Chandan Parab" userId="c0d0346c-212b-4b92-bbcb-13ed90fb4d58" providerId="ADAL" clId="{C07452F4-F704-4F1F-BDA5-EDE039FC6E40}" dt="2024-03-11T16:14:59.924" v="13328"/>
          <ac:spMkLst>
            <pc:docMk/>
            <pc:sldMk cId="2344228202" sldId="290"/>
            <ac:spMk id="50" creationId="{975FFCC1-54A8-78A4-DD8E-6899ACE424AF}"/>
          </ac:spMkLst>
        </pc:spChg>
        <pc:spChg chg="add mod">
          <ac:chgData name="Chandan Parab" userId="c0d0346c-212b-4b92-bbcb-13ed90fb4d58" providerId="ADAL" clId="{C07452F4-F704-4F1F-BDA5-EDE039FC6E40}" dt="2024-03-11T17:03:10.925" v="13350" actId="1076"/>
          <ac:spMkLst>
            <pc:docMk/>
            <pc:sldMk cId="2344228202" sldId="290"/>
            <ac:spMk id="51" creationId="{9BEF595A-9114-93D5-843A-865367FB4261}"/>
          </ac:spMkLst>
        </pc:spChg>
        <pc:spChg chg="add mod">
          <ac:chgData name="Chandan Parab" userId="c0d0346c-212b-4b92-bbcb-13ed90fb4d58" providerId="ADAL" clId="{C07452F4-F704-4F1F-BDA5-EDE039FC6E40}" dt="2024-03-11T17:06:22.542" v="13369" actId="14100"/>
          <ac:spMkLst>
            <pc:docMk/>
            <pc:sldMk cId="2344228202" sldId="290"/>
            <ac:spMk id="52" creationId="{91503D6C-BFFB-D48B-22DC-017B18F9702A}"/>
          </ac:spMkLst>
        </pc:spChg>
        <pc:grpChg chg="add del mod">
          <ac:chgData name="Chandan Parab" userId="c0d0346c-212b-4b92-bbcb-13ed90fb4d58" providerId="ADAL" clId="{C07452F4-F704-4F1F-BDA5-EDE039FC6E40}" dt="2024-03-11T16:13:42.330" v="13315" actId="165"/>
          <ac:grpSpMkLst>
            <pc:docMk/>
            <pc:sldMk cId="2344228202" sldId="290"/>
            <ac:grpSpMk id="44" creationId="{E2F0FC49-C04E-A115-08C9-EA65222CEC66}"/>
          </ac:grpSpMkLst>
        </pc:grpChg>
        <pc:grpChg chg="add mod">
          <ac:chgData name="Chandan Parab" userId="c0d0346c-212b-4b92-bbcb-13ed90fb4d58" providerId="ADAL" clId="{C07452F4-F704-4F1F-BDA5-EDE039FC6E40}" dt="2024-03-11T17:29:45.619" v="13719" actId="207"/>
          <ac:grpSpMkLst>
            <pc:docMk/>
            <pc:sldMk cId="2344228202" sldId="290"/>
            <ac:grpSpMk id="48" creationId="{FDE9860F-C957-0279-7E44-958AD3F91A98}"/>
          </ac:grpSpMkLst>
        </pc:grpChg>
        <pc:picChg chg="add mod">
          <ac:chgData name="Chandan Parab" userId="c0d0346c-212b-4b92-bbcb-13ed90fb4d58" providerId="ADAL" clId="{C07452F4-F704-4F1F-BDA5-EDE039FC6E40}" dt="2024-03-11T17:29:29.090" v="13718" actId="1076"/>
          <ac:picMkLst>
            <pc:docMk/>
            <pc:sldMk cId="2344228202" sldId="290"/>
            <ac:picMk id="54" creationId="{5195D0D7-2B71-6FB0-DB64-DF35A45578AA}"/>
          </ac:picMkLst>
        </pc:picChg>
        <pc:picChg chg="add del mod">
          <ac:chgData name="Chandan Parab" userId="c0d0346c-212b-4b92-bbcb-13ed90fb4d58" providerId="ADAL" clId="{C07452F4-F704-4F1F-BDA5-EDE039FC6E40}" dt="2024-03-11T17:29:22.689" v="13715" actId="478"/>
          <ac:picMkLst>
            <pc:docMk/>
            <pc:sldMk cId="2344228202" sldId="290"/>
            <ac:picMk id="56" creationId="{5BAAE6BC-CF1D-E889-DE35-8B91267808D3}"/>
          </ac:picMkLst>
        </pc:picChg>
      </pc:sldChg>
      <pc:sldChg chg="addSp delSp modSp new mod setBg">
        <pc:chgData name="Chandan Parab" userId="c0d0346c-212b-4b92-bbcb-13ed90fb4d58" providerId="ADAL" clId="{C07452F4-F704-4F1F-BDA5-EDE039FC6E40}" dt="2024-03-11T17:29:04.166" v="13714" actId="1076"/>
        <pc:sldMkLst>
          <pc:docMk/>
          <pc:sldMk cId="326377454" sldId="291"/>
        </pc:sldMkLst>
        <pc:spChg chg="add del">
          <ac:chgData name="Chandan Parab" userId="c0d0346c-212b-4b92-bbcb-13ed90fb4d58" providerId="ADAL" clId="{C07452F4-F704-4F1F-BDA5-EDE039FC6E40}" dt="2024-03-11T17:08:03.669" v="13384" actId="478"/>
          <ac:spMkLst>
            <pc:docMk/>
            <pc:sldMk cId="326377454" sldId="291"/>
            <ac:spMk id="2" creationId="{DE3E0468-EAA5-0B7F-61FE-BDAC22993123}"/>
          </ac:spMkLst>
        </pc:spChg>
        <pc:spChg chg="add del mod">
          <ac:chgData name="Chandan Parab" userId="c0d0346c-212b-4b92-bbcb-13ed90fb4d58" providerId="ADAL" clId="{C07452F4-F704-4F1F-BDA5-EDE039FC6E40}" dt="2024-03-11T17:17:12.703" v="13583" actId="478"/>
          <ac:spMkLst>
            <pc:docMk/>
            <pc:sldMk cId="326377454" sldId="291"/>
            <ac:spMk id="3" creationId="{3232C0E3-0BBD-60E7-864E-561C57E862D0}"/>
          </ac:spMkLst>
        </pc:spChg>
        <pc:spChg chg="add del mod">
          <ac:chgData name="Chandan Parab" userId="c0d0346c-212b-4b92-bbcb-13ed90fb4d58" providerId="ADAL" clId="{C07452F4-F704-4F1F-BDA5-EDE039FC6E40}" dt="2024-03-11T17:17:12.703" v="13583" actId="478"/>
          <ac:spMkLst>
            <pc:docMk/>
            <pc:sldMk cId="326377454" sldId="291"/>
            <ac:spMk id="4" creationId="{F0818CBF-0AE6-EBB8-8DD7-EE8A4E504BA0}"/>
          </ac:spMkLst>
        </pc:spChg>
        <pc:spChg chg="add del mod">
          <ac:chgData name="Chandan Parab" userId="c0d0346c-212b-4b92-bbcb-13ed90fb4d58" providerId="ADAL" clId="{C07452F4-F704-4F1F-BDA5-EDE039FC6E40}" dt="2024-03-11T17:11:48.388" v="13509" actId="478"/>
          <ac:spMkLst>
            <pc:docMk/>
            <pc:sldMk cId="326377454" sldId="291"/>
            <ac:spMk id="7" creationId="{B0841103-51A0-11E9-675D-CD6BCDA705A6}"/>
          </ac:spMkLst>
        </pc:spChg>
        <pc:spChg chg="add del mod">
          <ac:chgData name="Chandan Parab" userId="c0d0346c-212b-4b92-bbcb-13ed90fb4d58" providerId="ADAL" clId="{C07452F4-F704-4F1F-BDA5-EDE039FC6E40}" dt="2024-03-11T17:11:25.465" v="13501"/>
          <ac:spMkLst>
            <pc:docMk/>
            <pc:sldMk cId="326377454" sldId="291"/>
            <ac:spMk id="8" creationId="{0F33827C-86D5-E5B6-B4BE-73FD6BAEFA98}"/>
          </ac:spMkLst>
        </pc:spChg>
        <pc:spChg chg="add del">
          <ac:chgData name="Chandan Parab" userId="c0d0346c-212b-4b92-bbcb-13ed90fb4d58" providerId="ADAL" clId="{C07452F4-F704-4F1F-BDA5-EDE039FC6E40}" dt="2024-03-11T17:11:25.465" v="13501"/>
          <ac:spMkLst>
            <pc:docMk/>
            <pc:sldMk cId="326377454" sldId="291"/>
            <ac:spMk id="9" creationId="{3D109F22-6063-7385-5BE7-D718078C6862}"/>
          </ac:spMkLst>
        </pc:spChg>
        <pc:spChg chg="del mod">
          <ac:chgData name="Chandan Parab" userId="c0d0346c-212b-4b92-bbcb-13ed90fb4d58" providerId="ADAL" clId="{C07452F4-F704-4F1F-BDA5-EDE039FC6E40}" dt="2024-03-11T17:17:59.009" v="13596" actId="478"/>
          <ac:spMkLst>
            <pc:docMk/>
            <pc:sldMk cId="326377454" sldId="291"/>
            <ac:spMk id="10" creationId="{9F6D42CC-F321-7EBF-69ED-1C78EC3D03A8}"/>
          </ac:spMkLst>
        </pc:spChg>
        <pc:spChg chg="add del mod">
          <ac:chgData name="Chandan Parab" userId="c0d0346c-212b-4b92-bbcb-13ed90fb4d58" providerId="ADAL" clId="{C07452F4-F704-4F1F-BDA5-EDE039FC6E40}" dt="2024-03-11T17:17:16.181" v="13584" actId="478"/>
          <ac:spMkLst>
            <pc:docMk/>
            <pc:sldMk cId="326377454" sldId="291"/>
            <ac:spMk id="11" creationId="{0D3CC05C-B7B2-5CA4-6789-BBBA7918BAC0}"/>
          </ac:spMkLst>
        </pc:spChg>
        <pc:spChg chg="add del mod">
          <ac:chgData name="Chandan Parab" userId="c0d0346c-212b-4b92-bbcb-13ed90fb4d58" providerId="ADAL" clId="{C07452F4-F704-4F1F-BDA5-EDE039FC6E40}" dt="2024-03-11T17:17:33.496" v="13592" actId="478"/>
          <ac:spMkLst>
            <pc:docMk/>
            <pc:sldMk cId="326377454" sldId="291"/>
            <ac:spMk id="12" creationId="{CE497797-D8DB-7CAB-7E14-CD7EB1903BFC}"/>
          </ac:spMkLst>
        </pc:spChg>
        <pc:spChg chg="add del mod">
          <ac:chgData name="Chandan Parab" userId="c0d0346c-212b-4b92-bbcb-13ed90fb4d58" providerId="ADAL" clId="{C07452F4-F704-4F1F-BDA5-EDE039FC6E40}" dt="2024-03-11T17:17:18.605" v="13585" actId="478"/>
          <ac:spMkLst>
            <pc:docMk/>
            <pc:sldMk cId="326377454" sldId="291"/>
            <ac:spMk id="13" creationId="{D2332DDB-634C-3F55-A7AA-5A5629BAD57D}"/>
          </ac:spMkLst>
        </pc:spChg>
        <pc:spChg chg="add del mod">
          <ac:chgData name="Chandan Parab" userId="c0d0346c-212b-4b92-bbcb-13ed90fb4d58" providerId="ADAL" clId="{C07452F4-F704-4F1F-BDA5-EDE039FC6E40}" dt="2024-03-11T17:17:27.195" v="13587" actId="478"/>
          <ac:spMkLst>
            <pc:docMk/>
            <pc:sldMk cId="326377454" sldId="291"/>
            <ac:spMk id="14" creationId="{A3470461-D886-73A8-CD25-96E6FCD872B3}"/>
          </ac:spMkLst>
        </pc:spChg>
        <pc:spChg chg="add del mod">
          <ac:chgData name="Chandan Parab" userId="c0d0346c-212b-4b92-bbcb-13ed90fb4d58" providerId="ADAL" clId="{C07452F4-F704-4F1F-BDA5-EDE039FC6E40}" dt="2024-03-11T17:17:30.313" v="13590" actId="478"/>
          <ac:spMkLst>
            <pc:docMk/>
            <pc:sldMk cId="326377454" sldId="291"/>
            <ac:spMk id="15" creationId="{94923F96-2AFA-F43E-8789-D518F604F262}"/>
          </ac:spMkLst>
        </pc:spChg>
        <pc:spChg chg="add del mod">
          <ac:chgData name="Chandan Parab" userId="c0d0346c-212b-4b92-bbcb-13ed90fb4d58" providerId="ADAL" clId="{C07452F4-F704-4F1F-BDA5-EDE039FC6E40}" dt="2024-03-11T17:17:27.195" v="13587" actId="478"/>
          <ac:spMkLst>
            <pc:docMk/>
            <pc:sldMk cId="326377454" sldId="291"/>
            <ac:spMk id="16" creationId="{2502D68D-4E52-9690-04C0-4724FB9E760F}"/>
          </ac:spMkLst>
        </pc:spChg>
        <pc:spChg chg="add del mod">
          <ac:chgData name="Chandan Parab" userId="c0d0346c-212b-4b92-bbcb-13ed90fb4d58" providerId="ADAL" clId="{C07452F4-F704-4F1F-BDA5-EDE039FC6E40}" dt="2024-03-11T17:17:27.195" v="13587" actId="478"/>
          <ac:spMkLst>
            <pc:docMk/>
            <pc:sldMk cId="326377454" sldId="291"/>
            <ac:spMk id="17" creationId="{1C55AF2D-B3D1-A605-DB8E-B5E6DC871EDE}"/>
          </ac:spMkLst>
        </pc:spChg>
        <pc:spChg chg="add del mod">
          <ac:chgData name="Chandan Parab" userId="c0d0346c-212b-4b92-bbcb-13ed90fb4d58" providerId="ADAL" clId="{C07452F4-F704-4F1F-BDA5-EDE039FC6E40}" dt="2024-03-11T17:17:16.181" v="13584" actId="478"/>
          <ac:spMkLst>
            <pc:docMk/>
            <pc:sldMk cId="326377454" sldId="291"/>
            <ac:spMk id="18" creationId="{750B3405-A848-B3AC-16F3-FB9CE06DFD47}"/>
          </ac:spMkLst>
        </pc:spChg>
        <pc:spChg chg="add del mod">
          <ac:chgData name="Chandan Parab" userId="c0d0346c-212b-4b92-bbcb-13ed90fb4d58" providerId="ADAL" clId="{C07452F4-F704-4F1F-BDA5-EDE039FC6E40}" dt="2024-03-11T17:17:16.181" v="13584" actId="478"/>
          <ac:spMkLst>
            <pc:docMk/>
            <pc:sldMk cId="326377454" sldId="291"/>
            <ac:spMk id="19" creationId="{305F58F4-398E-6329-5FBA-15747B978F15}"/>
          </ac:spMkLst>
        </pc:spChg>
        <pc:spChg chg="add del mod">
          <ac:chgData name="Chandan Parab" userId="c0d0346c-212b-4b92-bbcb-13ed90fb4d58" providerId="ADAL" clId="{C07452F4-F704-4F1F-BDA5-EDE039FC6E40}" dt="2024-03-11T17:17:16.181" v="13584" actId="478"/>
          <ac:spMkLst>
            <pc:docMk/>
            <pc:sldMk cId="326377454" sldId="291"/>
            <ac:spMk id="20" creationId="{F6DAE5C9-2650-3C41-2ACE-FF9B748C6B7D}"/>
          </ac:spMkLst>
        </pc:spChg>
        <pc:spChg chg="add del mod">
          <ac:chgData name="Chandan Parab" userId="c0d0346c-212b-4b92-bbcb-13ed90fb4d58" providerId="ADAL" clId="{C07452F4-F704-4F1F-BDA5-EDE039FC6E40}" dt="2024-03-11T17:17:31.752" v="13591" actId="478"/>
          <ac:spMkLst>
            <pc:docMk/>
            <pc:sldMk cId="326377454" sldId="291"/>
            <ac:spMk id="21" creationId="{A033866E-F54E-28B8-B61D-68F17A637191}"/>
          </ac:spMkLst>
        </pc:spChg>
        <pc:spChg chg="add del mod">
          <ac:chgData name="Chandan Parab" userId="c0d0346c-212b-4b92-bbcb-13ed90fb4d58" providerId="ADAL" clId="{C07452F4-F704-4F1F-BDA5-EDE039FC6E40}" dt="2024-03-11T17:17:24.095" v="13586" actId="478"/>
          <ac:spMkLst>
            <pc:docMk/>
            <pc:sldMk cId="326377454" sldId="291"/>
            <ac:spMk id="22" creationId="{2AFA2ADB-89EB-52A9-53A8-C01C73170F13}"/>
          </ac:spMkLst>
        </pc:spChg>
        <pc:spChg chg="add del mod">
          <ac:chgData name="Chandan Parab" userId="c0d0346c-212b-4b92-bbcb-13ed90fb4d58" providerId="ADAL" clId="{C07452F4-F704-4F1F-BDA5-EDE039FC6E40}" dt="2024-03-11T17:23:30.985" v="13657"/>
          <ac:spMkLst>
            <pc:docMk/>
            <pc:sldMk cId="326377454" sldId="291"/>
            <ac:spMk id="23" creationId="{C6E3E942-A4D2-FC07-78D5-4544734FC66D}"/>
          </ac:spMkLst>
        </pc:spChg>
        <pc:spChg chg="add del mod">
          <ac:chgData name="Chandan Parab" userId="c0d0346c-212b-4b92-bbcb-13ed90fb4d58" providerId="ADAL" clId="{C07452F4-F704-4F1F-BDA5-EDE039FC6E40}" dt="2024-03-11T17:23:36.578" v="13659" actId="478"/>
          <ac:spMkLst>
            <pc:docMk/>
            <pc:sldMk cId="326377454" sldId="291"/>
            <ac:spMk id="24" creationId="{3D9AB70D-15A1-2F3E-98E8-32AA4E888696}"/>
          </ac:spMkLst>
        </pc:spChg>
        <pc:spChg chg="add del mod">
          <ac:chgData name="Chandan Parab" userId="c0d0346c-212b-4b92-bbcb-13ed90fb4d58" providerId="ADAL" clId="{C07452F4-F704-4F1F-BDA5-EDE039FC6E40}" dt="2024-03-11T17:23:00.651" v="13654"/>
          <ac:spMkLst>
            <pc:docMk/>
            <pc:sldMk cId="326377454" sldId="291"/>
            <ac:spMk id="25" creationId="{48BC23DE-1E54-667A-4123-28289CD17C91}"/>
          </ac:spMkLst>
        </pc:spChg>
        <pc:spChg chg="add del mod">
          <ac:chgData name="Chandan Parab" userId="c0d0346c-212b-4b92-bbcb-13ed90fb4d58" providerId="ADAL" clId="{C07452F4-F704-4F1F-BDA5-EDE039FC6E40}" dt="2024-03-11T17:20:10.747" v="13619" actId="478"/>
          <ac:spMkLst>
            <pc:docMk/>
            <pc:sldMk cId="326377454" sldId="291"/>
            <ac:spMk id="26" creationId="{272D7183-3D27-1449-4CCE-A32159F91D3F}"/>
          </ac:spMkLst>
        </pc:spChg>
        <pc:spChg chg="add mod">
          <ac:chgData name="Chandan Parab" userId="c0d0346c-212b-4b92-bbcb-13ed90fb4d58" providerId="ADAL" clId="{C07452F4-F704-4F1F-BDA5-EDE039FC6E40}" dt="2024-03-11T17:24:20.909" v="13662" actId="12788"/>
          <ac:spMkLst>
            <pc:docMk/>
            <pc:sldMk cId="326377454" sldId="291"/>
            <ac:spMk id="27" creationId="{AF7A9211-E13C-3E04-B1F5-56F35D0AC30E}"/>
          </ac:spMkLst>
        </pc:spChg>
        <pc:spChg chg="add mod">
          <ac:chgData name="Chandan Parab" userId="c0d0346c-212b-4b92-bbcb-13ed90fb4d58" providerId="ADAL" clId="{C07452F4-F704-4F1F-BDA5-EDE039FC6E40}" dt="2024-03-11T17:27:37.589" v="13692" actId="1076"/>
          <ac:spMkLst>
            <pc:docMk/>
            <pc:sldMk cId="326377454" sldId="291"/>
            <ac:spMk id="28" creationId="{C0C04C4F-945F-E138-BD02-1083D6D58341}"/>
          </ac:spMkLst>
        </pc:spChg>
        <pc:spChg chg="add del mod">
          <ac:chgData name="Chandan Parab" userId="c0d0346c-212b-4b92-bbcb-13ed90fb4d58" providerId="ADAL" clId="{C07452F4-F704-4F1F-BDA5-EDE039FC6E40}" dt="2024-03-11T17:25:27.667" v="13671"/>
          <ac:spMkLst>
            <pc:docMk/>
            <pc:sldMk cId="326377454" sldId="291"/>
            <ac:spMk id="29" creationId="{8FCD7A8F-1161-65AC-50C3-14BF2BA5D897}"/>
          </ac:spMkLst>
        </pc:spChg>
        <pc:spChg chg="add mod">
          <ac:chgData name="Chandan Parab" userId="c0d0346c-212b-4b92-bbcb-13ed90fb4d58" providerId="ADAL" clId="{C07452F4-F704-4F1F-BDA5-EDE039FC6E40}" dt="2024-03-11T17:27:37.589" v="13692" actId="1076"/>
          <ac:spMkLst>
            <pc:docMk/>
            <pc:sldMk cId="326377454" sldId="291"/>
            <ac:spMk id="30" creationId="{A9173620-E0E0-0ECD-B773-864CB3826C9E}"/>
          </ac:spMkLst>
        </pc:spChg>
        <pc:spChg chg="add mod">
          <ac:chgData name="Chandan Parab" userId="c0d0346c-212b-4b92-bbcb-13ed90fb4d58" providerId="ADAL" clId="{C07452F4-F704-4F1F-BDA5-EDE039FC6E40}" dt="2024-03-11T17:25:05.142" v="13669" actId="207"/>
          <ac:spMkLst>
            <pc:docMk/>
            <pc:sldMk cId="326377454" sldId="291"/>
            <ac:spMk id="31" creationId="{FA35408C-6CE4-6378-3FE1-E84CF34512DC}"/>
          </ac:spMkLst>
        </pc:spChg>
        <pc:spChg chg="add mod">
          <ac:chgData name="Chandan Parab" userId="c0d0346c-212b-4b92-bbcb-13ed90fb4d58" providerId="ADAL" clId="{C07452F4-F704-4F1F-BDA5-EDE039FC6E40}" dt="2024-03-11T17:24:41.373" v="13666" actId="408"/>
          <ac:spMkLst>
            <pc:docMk/>
            <pc:sldMk cId="326377454" sldId="291"/>
            <ac:spMk id="32" creationId="{9AA06D74-F0D8-0F80-DBC0-C96D06819B71}"/>
          </ac:spMkLst>
        </pc:spChg>
        <pc:spChg chg="add mod">
          <ac:chgData name="Chandan Parab" userId="c0d0346c-212b-4b92-bbcb-13ed90fb4d58" providerId="ADAL" clId="{C07452F4-F704-4F1F-BDA5-EDE039FC6E40}" dt="2024-03-11T17:24:41.373" v="13666" actId="408"/>
          <ac:spMkLst>
            <pc:docMk/>
            <pc:sldMk cId="326377454" sldId="291"/>
            <ac:spMk id="33" creationId="{17AEDB54-A792-8693-F14F-1FD1F0292339}"/>
          </ac:spMkLst>
        </pc:spChg>
        <pc:spChg chg="add mod">
          <ac:chgData name="Chandan Parab" userId="c0d0346c-212b-4b92-bbcb-13ed90fb4d58" providerId="ADAL" clId="{C07452F4-F704-4F1F-BDA5-EDE039FC6E40}" dt="2024-03-11T17:21:42.036" v="13644"/>
          <ac:spMkLst>
            <pc:docMk/>
            <pc:sldMk cId="326377454" sldId="291"/>
            <ac:spMk id="34" creationId="{AD145AF3-20ED-8832-1338-42B2FE9521B5}"/>
          </ac:spMkLst>
        </pc:spChg>
        <pc:spChg chg="add mod">
          <ac:chgData name="Chandan Parab" userId="c0d0346c-212b-4b92-bbcb-13ed90fb4d58" providerId="ADAL" clId="{C07452F4-F704-4F1F-BDA5-EDE039FC6E40}" dt="2024-03-11T17:21:42.036" v="13644"/>
          <ac:spMkLst>
            <pc:docMk/>
            <pc:sldMk cId="326377454" sldId="291"/>
            <ac:spMk id="35" creationId="{81C2E52D-78FA-2B05-25DD-EDCE35513E50}"/>
          </ac:spMkLst>
        </pc:spChg>
        <pc:spChg chg="add mod">
          <ac:chgData name="Chandan Parab" userId="c0d0346c-212b-4b92-bbcb-13ed90fb4d58" providerId="ADAL" clId="{C07452F4-F704-4F1F-BDA5-EDE039FC6E40}" dt="2024-03-11T17:24:34.208" v="13665" actId="408"/>
          <ac:spMkLst>
            <pc:docMk/>
            <pc:sldMk cId="326377454" sldId="291"/>
            <ac:spMk id="36" creationId="{126BC635-D813-7A1B-06DB-730C5DB04349}"/>
          </ac:spMkLst>
        </pc:spChg>
        <pc:spChg chg="add mod">
          <ac:chgData name="Chandan Parab" userId="c0d0346c-212b-4b92-bbcb-13ed90fb4d58" providerId="ADAL" clId="{C07452F4-F704-4F1F-BDA5-EDE039FC6E40}" dt="2024-03-11T17:28:00.915" v="13694" actId="1076"/>
          <ac:spMkLst>
            <pc:docMk/>
            <pc:sldMk cId="326377454" sldId="291"/>
            <ac:spMk id="37" creationId="{749505C7-0255-42F7-5099-0AA75A43E30A}"/>
          </ac:spMkLst>
        </pc:spChg>
        <pc:spChg chg="add mod">
          <ac:chgData name="Chandan Parab" userId="c0d0346c-212b-4b92-bbcb-13ed90fb4d58" providerId="ADAL" clId="{C07452F4-F704-4F1F-BDA5-EDE039FC6E40}" dt="2024-03-11T17:28:18.829" v="13698" actId="1035"/>
          <ac:spMkLst>
            <pc:docMk/>
            <pc:sldMk cId="326377454" sldId="291"/>
            <ac:spMk id="38" creationId="{F654616E-BB93-0F93-5A24-F3B20987C1F0}"/>
          </ac:spMkLst>
        </pc:spChg>
        <pc:spChg chg="add del mod">
          <ac:chgData name="Chandan Parab" userId="c0d0346c-212b-4b92-bbcb-13ed90fb4d58" providerId="ADAL" clId="{C07452F4-F704-4F1F-BDA5-EDE039FC6E40}" dt="2024-03-11T17:22:10.470" v="13649" actId="478"/>
          <ac:spMkLst>
            <pc:docMk/>
            <pc:sldMk cId="326377454" sldId="291"/>
            <ac:spMk id="39" creationId="{298E820E-CFF9-A837-17F0-AB9625FE3639}"/>
          </ac:spMkLst>
        </pc:spChg>
        <pc:spChg chg="add del mod">
          <ac:chgData name="Chandan Parab" userId="c0d0346c-212b-4b92-bbcb-13ed90fb4d58" providerId="ADAL" clId="{C07452F4-F704-4F1F-BDA5-EDE039FC6E40}" dt="2024-03-11T17:23:00.651" v="13654"/>
          <ac:spMkLst>
            <pc:docMk/>
            <pc:sldMk cId="326377454" sldId="291"/>
            <ac:spMk id="40" creationId="{79658130-0506-B71A-5710-DF82AD3500ED}"/>
          </ac:spMkLst>
        </pc:spChg>
        <pc:spChg chg="mod">
          <ac:chgData name="Chandan Parab" userId="c0d0346c-212b-4b92-bbcb-13ed90fb4d58" providerId="ADAL" clId="{C07452F4-F704-4F1F-BDA5-EDE039FC6E40}" dt="2024-03-11T17:26:33.942" v="13686" actId="1076"/>
          <ac:spMkLst>
            <pc:docMk/>
            <pc:sldMk cId="326377454" sldId="291"/>
            <ac:spMk id="41" creationId="{8EF946FD-6C6C-F55F-7A50-C0DB714F029C}"/>
          </ac:spMkLst>
        </pc:spChg>
        <pc:spChg chg="add del">
          <ac:chgData name="Chandan Parab" userId="c0d0346c-212b-4b92-bbcb-13ed90fb4d58" providerId="ADAL" clId="{C07452F4-F704-4F1F-BDA5-EDE039FC6E40}" dt="2024-03-11T17:23:30.985" v="13657"/>
          <ac:spMkLst>
            <pc:docMk/>
            <pc:sldMk cId="326377454" sldId="291"/>
            <ac:spMk id="42" creationId="{082A611E-6625-F78E-136A-D5C39DF7D77B}"/>
          </ac:spMkLst>
        </pc:spChg>
        <pc:spChg chg="mod">
          <ac:chgData name="Chandan Parab" userId="c0d0346c-212b-4b92-bbcb-13ed90fb4d58" providerId="ADAL" clId="{C07452F4-F704-4F1F-BDA5-EDE039FC6E40}" dt="2024-03-11T17:28:18.829" v="13698" actId="1035"/>
          <ac:spMkLst>
            <pc:docMk/>
            <pc:sldMk cId="326377454" sldId="291"/>
            <ac:spMk id="43" creationId="{399556E4-4561-4338-B689-B0BE256B1ADE}"/>
          </ac:spMkLst>
        </pc:spChg>
        <pc:spChg chg="add del">
          <ac:chgData name="Chandan Parab" userId="c0d0346c-212b-4b92-bbcb-13ed90fb4d58" providerId="ADAL" clId="{C07452F4-F704-4F1F-BDA5-EDE039FC6E40}" dt="2024-03-11T17:25:27.667" v="13671"/>
          <ac:spMkLst>
            <pc:docMk/>
            <pc:sldMk cId="326377454" sldId="291"/>
            <ac:spMk id="44" creationId="{EE543306-8CB6-D880-5643-336673CB5657}"/>
          </ac:spMkLst>
        </pc:spChg>
        <pc:spChg chg="mod">
          <ac:chgData name="Chandan Parab" userId="c0d0346c-212b-4b92-bbcb-13ed90fb4d58" providerId="ADAL" clId="{C07452F4-F704-4F1F-BDA5-EDE039FC6E40}" dt="2024-03-11T17:27:37.589" v="13692" actId="1076"/>
          <ac:spMkLst>
            <pc:docMk/>
            <pc:sldMk cId="326377454" sldId="291"/>
            <ac:spMk id="45" creationId="{B0DCEAB0-BA39-F0FE-1F5F-C6DE143325F6}"/>
          </ac:spMkLst>
        </pc:spChg>
        <pc:spChg chg="add mod">
          <ac:chgData name="Chandan Parab" userId="c0d0346c-212b-4b92-bbcb-13ed90fb4d58" providerId="ADAL" clId="{C07452F4-F704-4F1F-BDA5-EDE039FC6E40}" dt="2024-03-11T17:27:41.633" v="13693" actId="1076"/>
          <ac:spMkLst>
            <pc:docMk/>
            <pc:sldMk cId="326377454" sldId="291"/>
            <ac:spMk id="46" creationId="{CD0C356F-8322-D0EE-E5BE-D697E3F6F496}"/>
          </ac:spMkLst>
        </pc:spChg>
        <pc:spChg chg="add del mod">
          <ac:chgData name="Chandan Parab" userId="c0d0346c-212b-4b92-bbcb-13ed90fb4d58" providerId="ADAL" clId="{C07452F4-F704-4F1F-BDA5-EDE039FC6E40}" dt="2024-03-11T17:27:26.140" v="13691" actId="478"/>
          <ac:spMkLst>
            <pc:docMk/>
            <pc:sldMk cId="326377454" sldId="291"/>
            <ac:spMk id="47" creationId="{0338A9DD-C402-90A8-5EDD-C82C65261F81}"/>
          </ac:spMkLst>
        </pc:spChg>
        <pc:spChg chg="add del mod">
          <ac:chgData name="Chandan Parab" userId="c0d0346c-212b-4b92-bbcb-13ed90fb4d58" providerId="ADAL" clId="{C07452F4-F704-4F1F-BDA5-EDE039FC6E40}" dt="2024-03-11T17:27:26.140" v="13691" actId="478"/>
          <ac:spMkLst>
            <pc:docMk/>
            <pc:sldMk cId="326377454" sldId="291"/>
            <ac:spMk id="48" creationId="{FD8EED51-190B-4D19-83A0-A85AF4742E9A}"/>
          </ac:spMkLst>
        </pc:spChg>
        <pc:spChg chg="add mod">
          <ac:chgData name="Chandan Parab" userId="c0d0346c-212b-4b92-bbcb-13ed90fb4d58" providerId="ADAL" clId="{C07452F4-F704-4F1F-BDA5-EDE039FC6E40}" dt="2024-03-11T17:29:04.166" v="13714" actId="1076"/>
          <ac:spMkLst>
            <pc:docMk/>
            <pc:sldMk cId="326377454" sldId="291"/>
            <ac:spMk id="49" creationId="{5DE05F3A-FC64-D314-D4B5-22995D5ED138}"/>
          </ac:spMkLst>
        </pc:spChg>
        <pc:cxnChg chg="add del mod">
          <ac:chgData name="Chandan Parab" userId="c0d0346c-212b-4b92-bbcb-13ed90fb4d58" providerId="ADAL" clId="{C07452F4-F704-4F1F-BDA5-EDE039FC6E40}" dt="2024-03-11T17:17:12.703" v="13583" actId="478"/>
          <ac:cxnSpMkLst>
            <pc:docMk/>
            <pc:sldMk cId="326377454" sldId="291"/>
            <ac:cxnSpMk id="6" creationId="{04F98AC3-5DEB-16FB-7115-A388ECA7FF15}"/>
          </ac:cxnSpMkLst>
        </pc:cxnChg>
      </pc:sldChg>
      <pc:sldChg chg="addSp delSp modSp new mod">
        <pc:chgData name="Chandan Parab" userId="c0d0346c-212b-4b92-bbcb-13ed90fb4d58" providerId="ADAL" clId="{C07452F4-F704-4F1F-BDA5-EDE039FC6E40}" dt="2024-03-11T17:58:18.219" v="13822" actId="1076"/>
        <pc:sldMkLst>
          <pc:docMk/>
          <pc:sldMk cId="2952410277" sldId="292"/>
        </pc:sldMkLst>
        <pc:spChg chg="del mod topLvl">
          <ac:chgData name="Chandan Parab" userId="c0d0346c-212b-4b92-bbcb-13ed90fb4d58" providerId="ADAL" clId="{C07452F4-F704-4F1F-BDA5-EDE039FC6E40}" dt="2024-03-11T17:46:44.252" v="13742" actId="478"/>
          <ac:spMkLst>
            <pc:docMk/>
            <pc:sldMk cId="2952410277" sldId="292"/>
            <ac:spMk id="3" creationId="{B9CF441B-85A5-B8DD-8F82-8B4904AD179F}"/>
          </ac:spMkLst>
        </pc:spChg>
        <pc:spChg chg="del mod topLvl">
          <ac:chgData name="Chandan Parab" userId="c0d0346c-212b-4b92-bbcb-13ed90fb4d58" providerId="ADAL" clId="{C07452F4-F704-4F1F-BDA5-EDE039FC6E40}" dt="2024-03-11T17:52:04.708" v="13777" actId="478"/>
          <ac:spMkLst>
            <pc:docMk/>
            <pc:sldMk cId="2952410277" sldId="292"/>
            <ac:spMk id="4" creationId="{DC1E6909-F5D1-AE52-6228-162808F11452}"/>
          </ac:spMkLst>
        </pc:spChg>
        <pc:spChg chg="mod topLvl">
          <ac:chgData name="Chandan Parab" userId="c0d0346c-212b-4b92-bbcb-13ed90fb4d58" providerId="ADAL" clId="{C07452F4-F704-4F1F-BDA5-EDE039FC6E40}" dt="2024-03-11T17:45:13.839" v="13723" actId="1076"/>
          <ac:spMkLst>
            <pc:docMk/>
            <pc:sldMk cId="2952410277" sldId="292"/>
            <ac:spMk id="5" creationId="{9BCA9D4F-09A6-694E-570E-7653FBC8CF22}"/>
          </ac:spMkLst>
        </pc:spChg>
        <pc:spChg chg="mod topLvl">
          <ac:chgData name="Chandan Parab" userId="c0d0346c-212b-4b92-bbcb-13ed90fb4d58" providerId="ADAL" clId="{C07452F4-F704-4F1F-BDA5-EDE039FC6E40}" dt="2024-03-11T17:58:14.174" v="13821" actId="1076"/>
          <ac:spMkLst>
            <pc:docMk/>
            <pc:sldMk cId="2952410277" sldId="292"/>
            <ac:spMk id="6" creationId="{4078B23D-DB9D-011D-F4A3-394B67C032EE}"/>
          </ac:spMkLst>
        </pc:spChg>
        <pc:spChg chg="del mod topLvl">
          <ac:chgData name="Chandan Parab" userId="c0d0346c-212b-4b92-bbcb-13ed90fb4d58" providerId="ADAL" clId="{C07452F4-F704-4F1F-BDA5-EDE039FC6E40}" dt="2024-03-11T17:46:41.792" v="13741" actId="478"/>
          <ac:spMkLst>
            <pc:docMk/>
            <pc:sldMk cId="2952410277" sldId="292"/>
            <ac:spMk id="7" creationId="{3C309EAE-21AB-7514-F3B2-0E7D7BC04B30}"/>
          </ac:spMkLst>
        </pc:spChg>
        <pc:spChg chg="del mod topLvl">
          <ac:chgData name="Chandan Parab" userId="c0d0346c-212b-4b92-bbcb-13ed90fb4d58" providerId="ADAL" clId="{C07452F4-F704-4F1F-BDA5-EDE039FC6E40}" dt="2024-03-11T17:52:04.708" v="13777" actId="478"/>
          <ac:spMkLst>
            <pc:docMk/>
            <pc:sldMk cId="2952410277" sldId="292"/>
            <ac:spMk id="8" creationId="{0B6A7BF2-3956-DA26-C97B-649954A376EC}"/>
          </ac:spMkLst>
        </pc:spChg>
        <pc:spChg chg="mod topLvl">
          <ac:chgData name="Chandan Parab" userId="c0d0346c-212b-4b92-bbcb-13ed90fb4d58" providerId="ADAL" clId="{C07452F4-F704-4F1F-BDA5-EDE039FC6E40}" dt="2024-03-11T17:45:16.569" v="13724" actId="1076"/>
          <ac:spMkLst>
            <pc:docMk/>
            <pc:sldMk cId="2952410277" sldId="292"/>
            <ac:spMk id="9" creationId="{110AE799-94E0-56FB-A30A-A8200BF1A036}"/>
          </ac:spMkLst>
        </pc:spChg>
        <pc:spChg chg="mod topLvl">
          <ac:chgData name="Chandan Parab" userId="c0d0346c-212b-4b92-bbcb-13ed90fb4d58" providerId="ADAL" clId="{C07452F4-F704-4F1F-BDA5-EDE039FC6E40}" dt="2024-03-11T17:58:14.174" v="13821" actId="1076"/>
          <ac:spMkLst>
            <pc:docMk/>
            <pc:sldMk cId="2952410277" sldId="292"/>
            <ac:spMk id="10" creationId="{1E357E24-A585-2A12-1EE0-5EF8E2285989}"/>
          </ac:spMkLst>
        </pc:spChg>
        <pc:spChg chg="del mod topLvl">
          <ac:chgData name="Chandan Parab" userId="c0d0346c-212b-4b92-bbcb-13ed90fb4d58" providerId="ADAL" clId="{C07452F4-F704-4F1F-BDA5-EDE039FC6E40}" dt="2024-03-11T17:46:37.153" v="13739" actId="478"/>
          <ac:spMkLst>
            <pc:docMk/>
            <pc:sldMk cId="2952410277" sldId="292"/>
            <ac:spMk id="11" creationId="{368C315E-E6CC-D9E9-9C73-E33466E1CDA2}"/>
          </ac:spMkLst>
        </pc:spChg>
        <pc:spChg chg="del mod topLvl">
          <ac:chgData name="Chandan Parab" userId="c0d0346c-212b-4b92-bbcb-13ed90fb4d58" providerId="ADAL" clId="{C07452F4-F704-4F1F-BDA5-EDE039FC6E40}" dt="2024-03-11T17:52:04.708" v="13777" actId="478"/>
          <ac:spMkLst>
            <pc:docMk/>
            <pc:sldMk cId="2952410277" sldId="292"/>
            <ac:spMk id="12" creationId="{249A1310-43A8-ED9A-4800-BA53E64C8302}"/>
          </ac:spMkLst>
        </pc:spChg>
        <pc:spChg chg="mod topLvl">
          <ac:chgData name="Chandan Parab" userId="c0d0346c-212b-4b92-bbcb-13ed90fb4d58" providerId="ADAL" clId="{C07452F4-F704-4F1F-BDA5-EDE039FC6E40}" dt="2024-03-11T17:58:18.219" v="13822" actId="1076"/>
          <ac:spMkLst>
            <pc:docMk/>
            <pc:sldMk cId="2952410277" sldId="292"/>
            <ac:spMk id="13" creationId="{03A39259-E8CE-039E-A570-E701187F7322}"/>
          </ac:spMkLst>
        </pc:spChg>
        <pc:spChg chg="mod topLvl">
          <ac:chgData name="Chandan Parab" userId="c0d0346c-212b-4b92-bbcb-13ed90fb4d58" providerId="ADAL" clId="{C07452F4-F704-4F1F-BDA5-EDE039FC6E40}" dt="2024-03-11T17:58:14.174" v="13821" actId="1076"/>
          <ac:spMkLst>
            <pc:docMk/>
            <pc:sldMk cId="2952410277" sldId="292"/>
            <ac:spMk id="14" creationId="{086BD48B-4B4B-AA7E-F4C3-DEDDFB84DAD5}"/>
          </ac:spMkLst>
        </pc:spChg>
        <pc:spChg chg="del mod topLvl">
          <ac:chgData name="Chandan Parab" userId="c0d0346c-212b-4b92-bbcb-13ed90fb4d58" providerId="ADAL" clId="{C07452F4-F704-4F1F-BDA5-EDE039FC6E40}" dt="2024-03-11T17:46:39.533" v="13740" actId="478"/>
          <ac:spMkLst>
            <pc:docMk/>
            <pc:sldMk cId="2952410277" sldId="292"/>
            <ac:spMk id="15" creationId="{CE700531-76FB-7A5C-A804-BDF485A5C878}"/>
          </ac:spMkLst>
        </pc:spChg>
        <pc:spChg chg="mod topLvl">
          <ac:chgData name="Chandan Parab" userId="c0d0346c-212b-4b92-bbcb-13ed90fb4d58" providerId="ADAL" clId="{C07452F4-F704-4F1F-BDA5-EDE039FC6E40}" dt="2024-03-11T17:58:14.174" v="13821" actId="1076"/>
          <ac:spMkLst>
            <pc:docMk/>
            <pc:sldMk cId="2952410277" sldId="292"/>
            <ac:spMk id="16" creationId="{9F2358FA-1927-98D6-DEC4-700E7F1B495E}"/>
          </ac:spMkLst>
        </pc:spChg>
        <pc:spChg chg="mod topLvl">
          <ac:chgData name="Chandan Parab" userId="c0d0346c-212b-4b92-bbcb-13ed90fb4d58" providerId="ADAL" clId="{C07452F4-F704-4F1F-BDA5-EDE039FC6E40}" dt="2024-03-11T17:45:23.504" v="13726" actId="1076"/>
          <ac:spMkLst>
            <pc:docMk/>
            <pc:sldMk cId="2952410277" sldId="292"/>
            <ac:spMk id="17" creationId="{A2279284-71C0-A8CA-A7C8-B845030AA6FE}"/>
          </ac:spMkLst>
        </pc:spChg>
        <pc:spChg chg="mod topLvl">
          <ac:chgData name="Chandan Parab" userId="c0d0346c-212b-4b92-bbcb-13ed90fb4d58" providerId="ADAL" clId="{C07452F4-F704-4F1F-BDA5-EDE039FC6E40}" dt="2024-03-11T17:58:14.174" v="13821" actId="1076"/>
          <ac:spMkLst>
            <pc:docMk/>
            <pc:sldMk cId="2952410277" sldId="292"/>
            <ac:spMk id="18" creationId="{369A4DAE-5FB6-9B74-8675-CF69B66DF7F9}"/>
          </ac:spMkLst>
        </pc:spChg>
        <pc:spChg chg="add del mod">
          <ac:chgData name="Chandan Parab" userId="c0d0346c-212b-4b92-bbcb-13ed90fb4d58" providerId="ADAL" clId="{C07452F4-F704-4F1F-BDA5-EDE039FC6E40}" dt="2024-03-11T17:48:32.396" v="13761" actId="478"/>
          <ac:spMkLst>
            <pc:docMk/>
            <pc:sldMk cId="2952410277" sldId="292"/>
            <ac:spMk id="20" creationId="{7BE734D6-58B4-071B-63F3-826B59F374EE}"/>
          </ac:spMkLst>
        </pc:spChg>
        <pc:spChg chg="add del mod">
          <ac:chgData name="Chandan Parab" userId="c0d0346c-212b-4b92-bbcb-13ed90fb4d58" providerId="ADAL" clId="{C07452F4-F704-4F1F-BDA5-EDE039FC6E40}" dt="2024-03-11T17:48:32.396" v="13761" actId="478"/>
          <ac:spMkLst>
            <pc:docMk/>
            <pc:sldMk cId="2952410277" sldId="292"/>
            <ac:spMk id="21" creationId="{8C911E92-DAA0-B82C-099D-984C4B31A6F4}"/>
          </ac:spMkLst>
        </pc:spChg>
        <pc:spChg chg="add del mod">
          <ac:chgData name="Chandan Parab" userId="c0d0346c-212b-4b92-bbcb-13ed90fb4d58" providerId="ADAL" clId="{C07452F4-F704-4F1F-BDA5-EDE039FC6E40}" dt="2024-03-11T17:48:32.396" v="13761" actId="478"/>
          <ac:spMkLst>
            <pc:docMk/>
            <pc:sldMk cId="2952410277" sldId="292"/>
            <ac:spMk id="22" creationId="{938CA9E3-F9F2-87B1-29EA-FEF184A85FF9}"/>
          </ac:spMkLst>
        </pc:spChg>
        <pc:spChg chg="add del mod">
          <ac:chgData name="Chandan Parab" userId="c0d0346c-212b-4b92-bbcb-13ed90fb4d58" providerId="ADAL" clId="{C07452F4-F704-4F1F-BDA5-EDE039FC6E40}" dt="2024-03-11T17:48:32.396" v="13761" actId="478"/>
          <ac:spMkLst>
            <pc:docMk/>
            <pc:sldMk cId="2952410277" sldId="292"/>
            <ac:spMk id="23" creationId="{97E841E4-4D30-EE73-03EA-A16D23B0A0CA}"/>
          </ac:spMkLst>
        </pc:spChg>
        <pc:spChg chg="add del mod">
          <ac:chgData name="Chandan Parab" userId="c0d0346c-212b-4b92-bbcb-13ed90fb4d58" providerId="ADAL" clId="{C07452F4-F704-4F1F-BDA5-EDE039FC6E40}" dt="2024-03-11T17:52:04.708" v="13777" actId="478"/>
          <ac:spMkLst>
            <pc:docMk/>
            <pc:sldMk cId="2952410277" sldId="292"/>
            <ac:spMk id="24" creationId="{6D683D43-1908-6668-CA66-07D2FCF5D04C}"/>
          </ac:spMkLst>
        </pc:spChg>
        <pc:spChg chg="add del mod">
          <ac:chgData name="Chandan Parab" userId="c0d0346c-212b-4b92-bbcb-13ed90fb4d58" providerId="ADAL" clId="{C07452F4-F704-4F1F-BDA5-EDE039FC6E40}" dt="2024-03-11T17:52:04.708" v="13777" actId="478"/>
          <ac:spMkLst>
            <pc:docMk/>
            <pc:sldMk cId="2952410277" sldId="292"/>
            <ac:spMk id="25" creationId="{A16F5192-8890-B1A7-CC06-DDE5E5906969}"/>
          </ac:spMkLst>
        </pc:spChg>
        <pc:spChg chg="add mod">
          <ac:chgData name="Chandan Parab" userId="c0d0346c-212b-4b92-bbcb-13ed90fb4d58" providerId="ADAL" clId="{C07452F4-F704-4F1F-BDA5-EDE039FC6E40}" dt="2024-03-11T17:58:14.174" v="13821" actId="1076"/>
          <ac:spMkLst>
            <pc:docMk/>
            <pc:sldMk cId="2952410277" sldId="292"/>
            <ac:spMk id="26" creationId="{745ED5F0-31E2-A782-FF63-70F81AA75C1A}"/>
          </ac:spMkLst>
        </pc:spChg>
        <pc:spChg chg="add mod">
          <ac:chgData name="Chandan Parab" userId="c0d0346c-212b-4b92-bbcb-13ed90fb4d58" providerId="ADAL" clId="{C07452F4-F704-4F1F-BDA5-EDE039FC6E40}" dt="2024-03-11T17:58:14.174" v="13821" actId="1076"/>
          <ac:spMkLst>
            <pc:docMk/>
            <pc:sldMk cId="2952410277" sldId="292"/>
            <ac:spMk id="27" creationId="{82F144A5-6142-1AB9-6DA3-AFA3C7D74D48}"/>
          </ac:spMkLst>
        </pc:spChg>
        <pc:spChg chg="add mod">
          <ac:chgData name="Chandan Parab" userId="c0d0346c-212b-4b92-bbcb-13ed90fb4d58" providerId="ADAL" clId="{C07452F4-F704-4F1F-BDA5-EDE039FC6E40}" dt="2024-03-11T17:58:14.174" v="13821" actId="1076"/>
          <ac:spMkLst>
            <pc:docMk/>
            <pc:sldMk cId="2952410277" sldId="292"/>
            <ac:spMk id="28" creationId="{585B1A67-71F1-55F4-E3A3-E06EE4062815}"/>
          </ac:spMkLst>
        </pc:spChg>
        <pc:grpChg chg="add del mod">
          <ac:chgData name="Chandan Parab" userId="c0d0346c-212b-4b92-bbcb-13ed90fb4d58" providerId="ADAL" clId="{C07452F4-F704-4F1F-BDA5-EDE039FC6E40}" dt="2024-03-11T17:45:07.150" v="13722" actId="165"/>
          <ac:grpSpMkLst>
            <pc:docMk/>
            <pc:sldMk cId="2952410277" sldId="292"/>
            <ac:grpSpMk id="2" creationId="{D7014904-B420-2BE8-2336-FAD3240F3018}"/>
          </ac:grpSpMkLst>
        </pc:grpChg>
        <pc:grpChg chg="add del mod">
          <ac:chgData name="Chandan Parab" userId="c0d0346c-212b-4b92-bbcb-13ed90fb4d58" providerId="ADAL" clId="{C07452F4-F704-4F1F-BDA5-EDE039FC6E40}" dt="2024-03-11T17:46:30.519" v="13738" actId="165"/>
          <ac:grpSpMkLst>
            <pc:docMk/>
            <pc:sldMk cId="2952410277" sldId="292"/>
            <ac:grpSpMk id="19" creationId="{242B2E63-898E-4D4B-C4B6-7364D255254B}"/>
          </ac:grpSpMkLst>
        </pc:grpChg>
        <pc:picChg chg="add mod">
          <ac:chgData name="Chandan Parab" userId="c0d0346c-212b-4b92-bbcb-13ed90fb4d58" providerId="ADAL" clId="{C07452F4-F704-4F1F-BDA5-EDE039FC6E40}" dt="2024-03-11T17:53:55.646" v="13809" actId="207"/>
          <ac:picMkLst>
            <pc:docMk/>
            <pc:sldMk cId="2952410277" sldId="292"/>
            <ac:picMk id="30" creationId="{C3B45812-7BF1-2BCA-88D8-1C1EEC505D5F}"/>
          </ac:picMkLst>
        </pc:picChg>
        <pc:picChg chg="add mod">
          <ac:chgData name="Chandan Parab" userId="c0d0346c-212b-4b92-bbcb-13ed90fb4d58" providerId="ADAL" clId="{C07452F4-F704-4F1F-BDA5-EDE039FC6E40}" dt="2024-03-11T17:53:55.646" v="13809" actId="207"/>
          <ac:picMkLst>
            <pc:docMk/>
            <pc:sldMk cId="2952410277" sldId="292"/>
            <ac:picMk id="31" creationId="{A57D5490-375F-CA5C-5812-32D8CE734E2B}"/>
          </ac:picMkLst>
        </pc:picChg>
        <pc:picChg chg="add mod">
          <ac:chgData name="Chandan Parab" userId="c0d0346c-212b-4b92-bbcb-13ed90fb4d58" providerId="ADAL" clId="{C07452F4-F704-4F1F-BDA5-EDE039FC6E40}" dt="2024-03-11T17:53:55.646" v="13809" actId="207"/>
          <ac:picMkLst>
            <pc:docMk/>
            <pc:sldMk cId="2952410277" sldId="292"/>
            <ac:picMk id="32" creationId="{993AB8C2-D1AC-1622-D2F4-B23B27B9ED87}"/>
          </ac:picMkLst>
        </pc:picChg>
        <pc:picChg chg="add del mod">
          <ac:chgData name="Chandan Parab" userId="c0d0346c-212b-4b92-bbcb-13ed90fb4d58" providerId="ADAL" clId="{C07452F4-F704-4F1F-BDA5-EDE039FC6E40}" dt="2024-03-11T17:53:15.232" v="13799" actId="478"/>
          <ac:picMkLst>
            <pc:docMk/>
            <pc:sldMk cId="2952410277" sldId="292"/>
            <ac:picMk id="33" creationId="{12589998-2828-EF65-746C-DA27626ADFFC}"/>
          </ac:picMkLst>
        </pc:picChg>
        <pc:picChg chg="add mod">
          <ac:chgData name="Chandan Parab" userId="c0d0346c-212b-4b92-bbcb-13ed90fb4d58" providerId="ADAL" clId="{C07452F4-F704-4F1F-BDA5-EDE039FC6E40}" dt="2024-03-11T17:54:18.988" v="13812" actId="207"/>
          <ac:picMkLst>
            <pc:docMk/>
            <pc:sldMk cId="2952410277" sldId="292"/>
            <ac:picMk id="34" creationId="{FBF99EA8-C790-4B20-91FC-554A4169F2AF}"/>
          </ac:picMkLst>
        </pc:picChg>
        <pc:picChg chg="add mod">
          <ac:chgData name="Chandan Parab" userId="c0d0346c-212b-4b92-bbcb-13ed90fb4d58" providerId="ADAL" clId="{C07452F4-F704-4F1F-BDA5-EDE039FC6E40}" dt="2024-03-11T17:54:18.988" v="13812" actId="207"/>
          <ac:picMkLst>
            <pc:docMk/>
            <pc:sldMk cId="2952410277" sldId="292"/>
            <ac:picMk id="35" creationId="{A9B59A2C-B9C8-7E79-56B1-0EF1AAAEDFBA}"/>
          </ac:picMkLst>
        </pc:picChg>
        <pc:picChg chg="add del mod">
          <ac:chgData name="Chandan Parab" userId="c0d0346c-212b-4b92-bbcb-13ed90fb4d58" providerId="ADAL" clId="{C07452F4-F704-4F1F-BDA5-EDE039FC6E40}" dt="2024-03-11T17:53:16.916" v="13800" actId="478"/>
          <ac:picMkLst>
            <pc:docMk/>
            <pc:sldMk cId="2952410277" sldId="292"/>
            <ac:picMk id="36" creationId="{E7A848ED-6B91-407D-AE7B-492DACA19221}"/>
          </ac:picMkLst>
        </pc:picChg>
        <pc:picChg chg="add del mod">
          <ac:chgData name="Chandan Parab" userId="c0d0346c-212b-4b92-bbcb-13ed90fb4d58" providerId="ADAL" clId="{C07452F4-F704-4F1F-BDA5-EDE039FC6E40}" dt="2024-03-11T17:53:15.232" v="13799" actId="478"/>
          <ac:picMkLst>
            <pc:docMk/>
            <pc:sldMk cId="2952410277" sldId="292"/>
            <ac:picMk id="37" creationId="{78F8E67A-48C6-3A1B-CBA6-DBE07BB7B6E5}"/>
          </ac:picMkLst>
        </pc:picChg>
        <pc:picChg chg="add mod">
          <ac:chgData name="Chandan Parab" userId="c0d0346c-212b-4b92-bbcb-13ed90fb4d58" providerId="ADAL" clId="{C07452F4-F704-4F1F-BDA5-EDE039FC6E40}" dt="2024-03-11T17:54:32.633" v="13813" actId="207"/>
          <ac:picMkLst>
            <pc:docMk/>
            <pc:sldMk cId="2952410277" sldId="292"/>
            <ac:picMk id="38" creationId="{DD63944F-186F-1D64-6C62-2B4662576E24}"/>
          </ac:picMkLst>
        </pc:picChg>
        <pc:picChg chg="add mod">
          <ac:chgData name="Chandan Parab" userId="c0d0346c-212b-4b92-bbcb-13ed90fb4d58" providerId="ADAL" clId="{C07452F4-F704-4F1F-BDA5-EDE039FC6E40}" dt="2024-03-11T17:54:32.633" v="13813" actId="207"/>
          <ac:picMkLst>
            <pc:docMk/>
            <pc:sldMk cId="2952410277" sldId="292"/>
            <ac:picMk id="39" creationId="{4A11F433-2049-F861-E386-A6434E8774E2}"/>
          </ac:picMkLst>
        </pc:picChg>
        <pc:picChg chg="add mod">
          <ac:chgData name="Chandan Parab" userId="c0d0346c-212b-4b92-bbcb-13ed90fb4d58" providerId="ADAL" clId="{C07452F4-F704-4F1F-BDA5-EDE039FC6E40}" dt="2024-03-11T17:54:32.633" v="13813" actId="207"/>
          <ac:picMkLst>
            <pc:docMk/>
            <pc:sldMk cId="2952410277" sldId="292"/>
            <ac:picMk id="40" creationId="{DF2077FA-BBBA-72E7-1F94-6492BBCABB88}"/>
          </ac:picMkLst>
        </pc:picChg>
        <pc:picChg chg="add mod">
          <ac:chgData name="Chandan Parab" userId="c0d0346c-212b-4b92-bbcb-13ed90fb4d58" providerId="ADAL" clId="{C07452F4-F704-4F1F-BDA5-EDE039FC6E40}" dt="2024-03-11T17:54:32.633" v="13813" actId="207"/>
          <ac:picMkLst>
            <pc:docMk/>
            <pc:sldMk cId="2952410277" sldId="292"/>
            <ac:picMk id="41" creationId="{CE40C050-7C4F-76CE-582C-E1E67A12C90E}"/>
          </ac:picMkLst>
        </pc:picChg>
        <pc:picChg chg="add mod">
          <ac:chgData name="Chandan Parab" userId="c0d0346c-212b-4b92-bbcb-13ed90fb4d58" providerId="ADAL" clId="{C07452F4-F704-4F1F-BDA5-EDE039FC6E40}" dt="2024-03-11T17:54:36.829" v="13814" actId="108"/>
          <ac:picMkLst>
            <pc:docMk/>
            <pc:sldMk cId="2952410277" sldId="292"/>
            <ac:picMk id="42" creationId="{65F02CE6-D2D5-5E4C-8819-2907A60CE0B5}"/>
          </ac:picMkLst>
        </pc:picChg>
        <pc:picChg chg="add mod">
          <ac:chgData name="Chandan Parab" userId="c0d0346c-212b-4b92-bbcb-13ed90fb4d58" providerId="ADAL" clId="{C07452F4-F704-4F1F-BDA5-EDE039FC6E40}" dt="2024-03-11T17:54:49.258" v="13818" actId="108"/>
          <ac:picMkLst>
            <pc:docMk/>
            <pc:sldMk cId="2952410277" sldId="292"/>
            <ac:picMk id="43" creationId="{91AA3B6C-10D4-30B7-9643-1B20D3E3A36E}"/>
          </ac:picMkLst>
        </pc:picChg>
        <pc:picChg chg="add mod">
          <ac:chgData name="Chandan Parab" userId="c0d0346c-212b-4b92-bbcb-13ed90fb4d58" providerId="ADAL" clId="{C07452F4-F704-4F1F-BDA5-EDE039FC6E40}" dt="2024-03-11T17:54:53.044" v="13819" actId="108"/>
          <ac:picMkLst>
            <pc:docMk/>
            <pc:sldMk cId="2952410277" sldId="292"/>
            <ac:picMk id="44" creationId="{CCE562F4-2CAA-06BF-3BB8-C530B74F0EEF}"/>
          </ac:picMkLst>
        </pc:picChg>
        <pc:picChg chg="add mod">
          <ac:chgData name="Chandan Parab" userId="c0d0346c-212b-4b92-bbcb-13ed90fb4d58" providerId="ADAL" clId="{C07452F4-F704-4F1F-BDA5-EDE039FC6E40}" dt="2024-03-11T17:54:46.518" v="13817" actId="108"/>
          <ac:picMkLst>
            <pc:docMk/>
            <pc:sldMk cId="2952410277" sldId="292"/>
            <ac:picMk id="45" creationId="{63981BFC-A50D-91D7-1795-5767E9DEAA36}"/>
          </ac:picMkLst>
        </pc:picChg>
        <pc:picChg chg="add mod">
          <ac:chgData name="Chandan Parab" userId="c0d0346c-212b-4b92-bbcb-13ed90fb4d58" providerId="ADAL" clId="{C07452F4-F704-4F1F-BDA5-EDE039FC6E40}" dt="2024-03-11T17:54:44.357" v="13816" actId="108"/>
          <ac:picMkLst>
            <pc:docMk/>
            <pc:sldMk cId="2952410277" sldId="292"/>
            <ac:picMk id="46" creationId="{0D41C652-C9F9-90A3-E585-208512806AEA}"/>
          </ac:picMkLst>
        </pc:picChg>
        <pc:picChg chg="add mod">
          <ac:chgData name="Chandan Parab" userId="c0d0346c-212b-4b92-bbcb-13ed90fb4d58" providerId="ADAL" clId="{C07452F4-F704-4F1F-BDA5-EDE039FC6E40}" dt="2024-03-11T17:54:41.812" v="13815" actId="108"/>
          <ac:picMkLst>
            <pc:docMk/>
            <pc:sldMk cId="2952410277" sldId="292"/>
            <ac:picMk id="47" creationId="{D2996C72-E77D-24B2-A7DC-5ACE76F8F853}"/>
          </ac:picMkLst>
        </pc:picChg>
        <pc:picChg chg="add mod">
          <ac:chgData name="Chandan Parab" userId="c0d0346c-212b-4b92-bbcb-13ed90fb4d58" providerId="ADAL" clId="{C07452F4-F704-4F1F-BDA5-EDE039FC6E40}" dt="2024-03-11T17:55:09.225" v="13820" actId="207"/>
          <ac:picMkLst>
            <pc:docMk/>
            <pc:sldMk cId="2952410277" sldId="292"/>
            <ac:picMk id="48" creationId="{C183859F-1936-F2F0-13F7-E47F3F2FF199}"/>
          </ac:picMkLst>
        </pc:picChg>
        <pc:picChg chg="add mod">
          <ac:chgData name="Chandan Parab" userId="c0d0346c-212b-4b92-bbcb-13ed90fb4d58" providerId="ADAL" clId="{C07452F4-F704-4F1F-BDA5-EDE039FC6E40}" dt="2024-03-11T17:55:09.225" v="13820" actId="207"/>
          <ac:picMkLst>
            <pc:docMk/>
            <pc:sldMk cId="2952410277" sldId="292"/>
            <ac:picMk id="49" creationId="{3D70C4B9-0389-8651-BA6D-B797916BB0F7}"/>
          </ac:picMkLst>
        </pc:picChg>
        <pc:picChg chg="add mod">
          <ac:chgData name="Chandan Parab" userId="c0d0346c-212b-4b92-bbcb-13ed90fb4d58" providerId="ADAL" clId="{C07452F4-F704-4F1F-BDA5-EDE039FC6E40}" dt="2024-03-11T17:55:09.225" v="13820" actId="207"/>
          <ac:picMkLst>
            <pc:docMk/>
            <pc:sldMk cId="2952410277" sldId="292"/>
            <ac:picMk id="50" creationId="{CCF6F071-36FE-D7AD-75EB-9C73032DF566}"/>
          </ac:picMkLst>
        </pc:picChg>
        <pc:picChg chg="add mod">
          <ac:chgData name="Chandan Parab" userId="c0d0346c-212b-4b92-bbcb-13ed90fb4d58" providerId="ADAL" clId="{C07452F4-F704-4F1F-BDA5-EDE039FC6E40}" dt="2024-03-11T17:55:09.225" v="13820" actId="207"/>
          <ac:picMkLst>
            <pc:docMk/>
            <pc:sldMk cId="2952410277" sldId="292"/>
            <ac:picMk id="51" creationId="{EFB52202-5543-34CD-1561-D1BE83D968B2}"/>
          </ac:picMkLst>
        </pc:picChg>
        <pc:picChg chg="add mod">
          <ac:chgData name="Chandan Parab" userId="c0d0346c-212b-4b92-bbcb-13ed90fb4d58" providerId="ADAL" clId="{C07452F4-F704-4F1F-BDA5-EDE039FC6E40}" dt="2024-03-11T17:55:09.225" v="13820" actId="207"/>
          <ac:picMkLst>
            <pc:docMk/>
            <pc:sldMk cId="2952410277" sldId="292"/>
            <ac:picMk id="52" creationId="{84376127-B133-BC79-C0D5-A89904B3003C}"/>
          </ac:picMkLst>
        </pc:picChg>
      </pc:sldChg>
      <pc:sldChg chg="addSp delSp modSp add mod">
        <pc:chgData name="Chandan Parab" userId="c0d0346c-212b-4b92-bbcb-13ed90fb4d58" providerId="ADAL" clId="{C07452F4-F704-4F1F-BDA5-EDE039FC6E40}" dt="2024-03-11T18:15:15.612" v="14009" actId="1038"/>
        <pc:sldMkLst>
          <pc:docMk/>
          <pc:sldMk cId="4193116872" sldId="293"/>
        </pc:sldMkLst>
        <pc:spChg chg="mod">
          <ac:chgData name="Chandan Parab" userId="c0d0346c-212b-4b92-bbcb-13ed90fb4d58" providerId="ADAL" clId="{C07452F4-F704-4F1F-BDA5-EDE039FC6E40}" dt="2024-03-11T17:59:48.929" v="13829"/>
          <ac:spMkLst>
            <pc:docMk/>
            <pc:sldMk cId="4193116872" sldId="293"/>
            <ac:spMk id="3" creationId="{11A3263D-8B14-CB32-4E42-20B080945017}"/>
          </ac:spMkLst>
        </pc:spChg>
        <pc:spChg chg="mod">
          <ac:chgData name="Chandan Parab" userId="c0d0346c-212b-4b92-bbcb-13ed90fb4d58" providerId="ADAL" clId="{C07452F4-F704-4F1F-BDA5-EDE039FC6E40}" dt="2024-03-11T17:59:48.929" v="13829"/>
          <ac:spMkLst>
            <pc:docMk/>
            <pc:sldMk cId="4193116872" sldId="293"/>
            <ac:spMk id="4" creationId="{EBA4A730-690E-3A81-5CE8-97B2C56E27CA}"/>
          </ac:spMkLst>
        </pc:spChg>
        <pc:spChg chg="mod">
          <ac:chgData name="Chandan Parab" userId="c0d0346c-212b-4b92-bbcb-13ed90fb4d58" providerId="ADAL" clId="{C07452F4-F704-4F1F-BDA5-EDE039FC6E40}" dt="2024-03-11T18:02:18.924" v="13868" actId="1076"/>
          <ac:spMkLst>
            <pc:docMk/>
            <pc:sldMk cId="4193116872" sldId="293"/>
            <ac:spMk id="5" creationId="{9BCA9D4F-09A6-694E-570E-7653FBC8CF22}"/>
          </ac:spMkLst>
        </pc:spChg>
        <pc:spChg chg="del">
          <ac:chgData name="Chandan Parab" userId="c0d0346c-212b-4b92-bbcb-13ed90fb4d58" providerId="ADAL" clId="{C07452F4-F704-4F1F-BDA5-EDE039FC6E40}" dt="2024-03-11T17:59:09.186" v="13824" actId="478"/>
          <ac:spMkLst>
            <pc:docMk/>
            <pc:sldMk cId="4193116872" sldId="293"/>
            <ac:spMk id="6" creationId="{4078B23D-DB9D-011D-F4A3-394B67C032EE}"/>
          </ac:spMkLst>
        </pc:spChg>
        <pc:spChg chg="add mod">
          <ac:chgData name="Chandan Parab" userId="c0d0346c-212b-4b92-bbcb-13ed90fb4d58" providerId="ADAL" clId="{C07452F4-F704-4F1F-BDA5-EDE039FC6E40}" dt="2024-03-11T17:59:59.484" v="13832" actId="1076"/>
          <ac:spMkLst>
            <pc:docMk/>
            <pc:sldMk cId="4193116872" sldId="293"/>
            <ac:spMk id="7" creationId="{B5AC96C2-C3D7-3881-C7B9-DD9B616BA94D}"/>
          </ac:spMkLst>
        </pc:spChg>
        <pc:spChg chg="add mod">
          <ac:chgData name="Chandan Parab" userId="c0d0346c-212b-4b92-bbcb-13ed90fb4d58" providerId="ADAL" clId="{C07452F4-F704-4F1F-BDA5-EDE039FC6E40}" dt="2024-03-11T18:02:26.750" v="13869" actId="14100"/>
          <ac:spMkLst>
            <pc:docMk/>
            <pc:sldMk cId="4193116872" sldId="293"/>
            <ac:spMk id="8" creationId="{59DEAA4E-9F3F-F164-A665-62DC729C1277}"/>
          </ac:spMkLst>
        </pc:spChg>
        <pc:spChg chg="mod">
          <ac:chgData name="Chandan Parab" userId="c0d0346c-212b-4b92-bbcb-13ed90fb4d58" providerId="ADAL" clId="{C07452F4-F704-4F1F-BDA5-EDE039FC6E40}" dt="2024-03-11T18:02:46.116" v="13872" actId="1076"/>
          <ac:spMkLst>
            <pc:docMk/>
            <pc:sldMk cId="4193116872" sldId="293"/>
            <ac:spMk id="9" creationId="{110AE799-94E0-56FB-A30A-A8200BF1A036}"/>
          </ac:spMkLst>
        </pc:spChg>
        <pc:spChg chg="del">
          <ac:chgData name="Chandan Parab" userId="c0d0346c-212b-4b92-bbcb-13ed90fb4d58" providerId="ADAL" clId="{C07452F4-F704-4F1F-BDA5-EDE039FC6E40}" dt="2024-03-11T17:59:09.186" v="13824" actId="478"/>
          <ac:spMkLst>
            <pc:docMk/>
            <pc:sldMk cId="4193116872" sldId="293"/>
            <ac:spMk id="10" creationId="{1E357E24-A585-2A12-1EE0-5EF8E2285989}"/>
          </ac:spMkLst>
        </pc:spChg>
        <pc:spChg chg="add mod ord">
          <ac:chgData name="Chandan Parab" userId="c0d0346c-212b-4b92-bbcb-13ed90fb4d58" providerId="ADAL" clId="{C07452F4-F704-4F1F-BDA5-EDE039FC6E40}" dt="2024-03-11T18:02:46.116" v="13872" actId="1076"/>
          <ac:spMkLst>
            <pc:docMk/>
            <pc:sldMk cId="4193116872" sldId="293"/>
            <ac:spMk id="11" creationId="{7C895414-F169-BDAB-A1E0-4C2561AC6832}"/>
          </ac:spMkLst>
        </pc:spChg>
        <pc:spChg chg="add mod ord">
          <ac:chgData name="Chandan Parab" userId="c0d0346c-212b-4b92-bbcb-13ed90fb4d58" providerId="ADAL" clId="{C07452F4-F704-4F1F-BDA5-EDE039FC6E40}" dt="2024-03-11T18:02:52.170" v="13873" actId="1076"/>
          <ac:spMkLst>
            <pc:docMk/>
            <pc:sldMk cId="4193116872" sldId="293"/>
            <ac:spMk id="12" creationId="{2162D596-17D8-BBD5-37E6-C685EDD9A009}"/>
          </ac:spMkLst>
        </pc:spChg>
        <pc:spChg chg="mod">
          <ac:chgData name="Chandan Parab" userId="c0d0346c-212b-4b92-bbcb-13ed90fb4d58" providerId="ADAL" clId="{C07452F4-F704-4F1F-BDA5-EDE039FC6E40}" dt="2024-03-11T18:02:52.170" v="13873" actId="1076"/>
          <ac:spMkLst>
            <pc:docMk/>
            <pc:sldMk cId="4193116872" sldId="293"/>
            <ac:spMk id="13" creationId="{03A39259-E8CE-039E-A570-E701187F7322}"/>
          </ac:spMkLst>
        </pc:spChg>
        <pc:spChg chg="del">
          <ac:chgData name="Chandan Parab" userId="c0d0346c-212b-4b92-bbcb-13ed90fb4d58" providerId="ADAL" clId="{C07452F4-F704-4F1F-BDA5-EDE039FC6E40}" dt="2024-03-11T17:59:09.186" v="13824" actId="478"/>
          <ac:spMkLst>
            <pc:docMk/>
            <pc:sldMk cId="4193116872" sldId="293"/>
            <ac:spMk id="14" creationId="{086BD48B-4B4B-AA7E-F4C3-DEDDFB84DAD5}"/>
          </ac:spMkLst>
        </pc:spChg>
        <pc:spChg chg="add mod">
          <ac:chgData name="Chandan Parab" userId="c0d0346c-212b-4b92-bbcb-13ed90fb4d58" providerId="ADAL" clId="{C07452F4-F704-4F1F-BDA5-EDE039FC6E40}" dt="2024-03-11T18:03:05.590" v="13876" actId="1076"/>
          <ac:spMkLst>
            <pc:docMk/>
            <pc:sldMk cId="4193116872" sldId="293"/>
            <ac:spMk id="15" creationId="{25B3DB01-007C-BA09-3FA5-0F3A66A1F7F5}"/>
          </ac:spMkLst>
        </pc:spChg>
        <pc:spChg chg="del">
          <ac:chgData name="Chandan Parab" userId="c0d0346c-212b-4b92-bbcb-13ed90fb4d58" providerId="ADAL" clId="{C07452F4-F704-4F1F-BDA5-EDE039FC6E40}" dt="2024-03-11T17:59:09.186" v="13824" actId="478"/>
          <ac:spMkLst>
            <pc:docMk/>
            <pc:sldMk cId="4193116872" sldId="293"/>
            <ac:spMk id="16" creationId="{9F2358FA-1927-98D6-DEC4-700E7F1B495E}"/>
          </ac:spMkLst>
        </pc:spChg>
        <pc:spChg chg="mod">
          <ac:chgData name="Chandan Parab" userId="c0d0346c-212b-4b92-bbcb-13ed90fb4d58" providerId="ADAL" clId="{C07452F4-F704-4F1F-BDA5-EDE039FC6E40}" dt="2024-03-11T18:02:56.358" v="13874" actId="1076"/>
          <ac:spMkLst>
            <pc:docMk/>
            <pc:sldMk cId="4193116872" sldId="293"/>
            <ac:spMk id="17" creationId="{A2279284-71C0-A8CA-A7C8-B845030AA6FE}"/>
          </ac:spMkLst>
        </pc:spChg>
        <pc:spChg chg="del">
          <ac:chgData name="Chandan Parab" userId="c0d0346c-212b-4b92-bbcb-13ed90fb4d58" providerId="ADAL" clId="{C07452F4-F704-4F1F-BDA5-EDE039FC6E40}" dt="2024-03-11T17:59:09.186" v="13824" actId="478"/>
          <ac:spMkLst>
            <pc:docMk/>
            <pc:sldMk cId="4193116872" sldId="293"/>
            <ac:spMk id="18" creationId="{369A4DAE-5FB6-9B74-8675-CF69B66DF7F9}"/>
          </ac:spMkLst>
        </pc:spChg>
        <pc:spChg chg="add mod">
          <ac:chgData name="Chandan Parab" userId="c0d0346c-212b-4b92-bbcb-13ed90fb4d58" providerId="ADAL" clId="{C07452F4-F704-4F1F-BDA5-EDE039FC6E40}" dt="2024-03-11T18:09:59.470" v="13935" actId="12789"/>
          <ac:spMkLst>
            <pc:docMk/>
            <pc:sldMk cId="4193116872" sldId="293"/>
            <ac:spMk id="19" creationId="{C08578CA-B3AC-72BD-7FF2-38F0FD47AE88}"/>
          </ac:spMkLst>
        </pc:spChg>
        <pc:spChg chg="add del mod">
          <ac:chgData name="Chandan Parab" userId="c0d0346c-212b-4b92-bbcb-13ed90fb4d58" providerId="ADAL" clId="{C07452F4-F704-4F1F-BDA5-EDE039FC6E40}" dt="2024-03-11T18:07:03.030" v="13903"/>
          <ac:spMkLst>
            <pc:docMk/>
            <pc:sldMk cId="4193116872" sldId="293"/>
            <ac:spMk id="20" creationId="{4F097E00-90D8-5940-7177-79437AC5E4CD}"/>
          </ac:spMkLst>
        </pc:spChg>
        <pc:spChg chg="add del">
          <ac:chgData name="Chandan Parab" userId="c0d0346c-212b-4b92-bbcb-13ed90fb4d58" providerId="ADAL" clId="{C07452F4-F704-4F1F-BDA5-EDE039FC6E40}" dt="2024-03-11T18:07:03.030" v="13903"/>
          <ac:spMkLst>
            <pc:docMk/>
            <pc:sldMk cId="4193116872" sldId="293"/>
            <ac:spMk id="21" creationId="{6043753A-1EAF-E741-E94F-B926C254005D}"/>
          </ac:spMkLst>
        </pc:spChg>
        <pc:spChg chg="del mod">
          <ac:chgData name="Chandan Parab" userId="c0d0346c-212b-4b92-bbcb-13ed90fb4d58" providerId="ADAL" clId="{C07452F4-F704-4F1F-BDA5-EDE039FC6E40}" dt="2024-03-11T18:10:06.909" v="13936" actId="478"/>
          <ac:spMkLst>
            <pc:docMk/>
            <pc:sldMk cId="4193116872" sldId="293"/>
            <ac:spMk id="22" creationId="{784EB27D-1C38-4646-95D0-DF033016EC15}"/>
          </ac:spMkLst>
        </pc:spChg>
        <pc:spChg chg="add del mod">
          <ac:chgData name="Chandan Parab" userId="c0d0346c-212b-4b92-bbcb-13ed90fb4d58" providerId="ADAL" clId="{C07452F4-F704-4F1F-BDA5-EDE039FC6E40}" dt="2024-03-11T18:08:31.540" v="13916" actId="478"/>
          <ac:spMkLst>
            <pc:docMk/>
            <pc:sldMk cId="4193116872" sldId="293"/>
            <ac:spMk id="23" creationId="{A4B4258C-8E36-D062-1DA5-655B69A7E5D0}"/>
          </ac:spMkLst>
        </pc:spChg>
        <pc:spChg chg="add mod">
          <ac:chgData name="Chandan Parab" userId="c0d0346c-212b-4b92-bbcb-13ed90fb4d58" providerId="ADAL" clId="{C07452F4-F704-4F1F-BDA5-EDE039FC6E40}" dt="2024-03-11T18:08:38.925" v="13918" actId="1076"/>
          <ac:spMkLst>
            <pc:docMk/>
            <pc:sldMk cId="4193116872" sldId="293"/>
            <ac:spMk id="24" creationId="{391C3A77-2D0C-87FE-FF86-4BE6BB1C4682}"/>
          </ac:spMkLst>
        </pc:spChg>
        <pc:spChg chg="add mod">
          <ac:chgData name="Chandan Parab" userId="c0d0346c-212b-4b92-bbcb-13ed90fb4d58" providerId="ADAL" clId="{C07452F4-F704-4F1F-BDA5-EDE039FC6E40}" dt="2024-03-11T18:10:59.365" v="13946" actId="12789"/>
          <ac:spMkLst>
            <pc:docMk/>
            <pc:sldMk cId="4193116872" sldId="293"/>
            <ac:spMk id="25" creationId="{0D40C821-9EB8-31C2-DE4B-9B879F5A8216}"/>
          </ac:spMkLst>
        </pc:spChg>
        <pc:spChg chg="del">
          <ac:chgData name="Chandan Parab" userId="c0d0346c-212b-4b92-bbcb-13ed90fb4d58" providerId="ADAL" clId="{C07452F4-F704-4F1F-BDA5-EDE039FC6E40}" dt="2024-03-11T17:59:09.186" v="13824" actId="478"/>
          <ac:spMkLst>
            <pc:docMk/>
            <pc:sldMk cId="4193116872" sldId="293"/>
            <ac:spMk id="26" creationId="{745ED5F0-31E2-A782-FF63-70F81AA75C1A}"/>
          </ac:spMkLst>
        </pc:spChg>
        <pc:spChg chg="del">
          <ac:chgData name="Chandan Parab" userId="c0d0346c-212b-4b92-bbcb-13ed90fb4d58" providerId="ADAL" clId="{C07452F4-F704-4F1F-BDA5-EDE039FC6E40}" dt="2024-03-11T17:59:09.186" v="13824" actId="478"/>
          <ac:spMkLst>
            <pc:docMk/>
            <pc:sldMk cId="4193116872" sldId="293"/>
            <ac:spMk id="27" creationId="{82F144A5-6142-1AB9-6DA3-AFA3C7D74D48}"/>
          </ac:spMkLst>
        </pc:spChg>
        <pc:spChg chg="del">
          <ac:chgData name="Chandan Parab" userId="c0d0346c-212b-4b92-bbcb-13ed90fb4d58" providerId="ADAL" clId="{C07452F4-F704-4F1F-BDA5-EDE039FC6E40}" dt="2024-03-11T17:59:09.186" v="13824" actId="478"/>
          <ac:spMkLst>
            <pc:docMk/>
            <pc:sldMk cId="4193116872" sldId="293"/>
            <ac:spMk id="28" creationId="{585B1A67-71F1-55F4-E3A3-E06EE4062815}"/>
          </ac:spMkLst>
        </pc:spChg>
        <pc:spChg chg="add mod">
          <ac:chgData name="Chandan Parab" userId="c0d0346c-212b-4b92-bbcb-13ed90fb4d58" providerId="ADAL" clId="{C07452F4-F704-4F1F-BDA5-EDE039FC6E40}" dt="2024-03-11T18:10:11.145" v="13937" actId="207"/>
          <ac:spMkLst>
            <pc:docMk/>
            <pc:sldMk cId="4193116872" sldId="293"/>
            <ac:spMk id="29" creationId="{8887070B-0AF2-516F-FE58-501D0B7527C3}"/>
          </ac:spMkLst>
        </pc:spChg>
        <pc:spChg chg="add del mod">
          <ac:chgData name="Chandan Parab" userId="c0d0346c-212b-4b92-bbcb-13ed90fb4d58" providerId="ADAL" clId="{C07452F4-F704-4F1F-BDA5-EDE039FC6E40}" dt="2024-03-11T18:09:36.343" v="13929"/>
          <ac:spMkLst>
            <pc:docMk/>
            <pc:sldMk cId="4193116872" sldId="293"/>
            <ac:spMk id="33" creationId="{00A05B9B-44CC-8879-7BA4-190312A2DD0B}"/>
          </ac:spMkLst>
        </pc:spChg>
        <pc:spChg chg="add del mod">
          <ac:chgData name="Chandan Parab" userId="c0d0346c-212b-4b92-bbcb-13ed90fb4d58" providerId="ADAL" clId="{C07452F4-F704-4F1F-BDA5-EDE039FC6E40}" dt="2024-03-11T18:09:36.343" v="13929"/>
          <ac:spMkLst>
            <pc:docMk/>
            <pc:sldMk cId="4193116872" sldId="293"/>
            <ac:spMk id="36" creationId="{5A564138-4DF2-545F-4504-15EB78A9FC55}"/>
          </ac:spMkLst>
        </pc:spChg>
        <pc:spChg chg="mod">
          <ac:chgData name="Chandan Parab" userId="c0d0346c-212b-4b92-bbcb-13ed90fb4d58" providerId="ADAL" clId="{C07452F4-F704-4F1F-BDA5-EDE039FC6E40}" dt="2024-03-11T18:09:59.470" v="13935" actId="12789"/>
          <ac:spMkLst>
            <pc:docMk/>
            <pc:sldMk cId="4193116872" sldId="293"/>
            <ac:spMk id="37" creationId="{E64208C0-96CE-0407-4DE0-1423F914BB3F}"/>
          </ac:spMkLst>
        </pc:spChg>
        <pc:spChg chg="add del mod">
          <ac:chgData name="Chandan Parab" userId="c0d0346c-212b-4b92-bbcb-13ed90fb4d58" providerId="ADAL" clId="{C07452F4-F704-4F1F-BDA5-EDE039FC6E40}" dt="2024-03-11T18:10:33.958" v="13941"/>
          <ac:spMkLst>
            <pc:docMk/>
            <pc:sldMk cId="4193116872" sldId="293"/>
            <ac:spMk id="53" creationId="{94EE8452-B622-6795-CB87-924982715DA3}"/>
          </ac:spMkLst>
        </pc:spChg>
        <pc:spChg chg="add del">
          <ac:chgData name="Chandan Parab" userId="c0d0346c-212b-4b92-bbcb-13ed90fb4d58" providerId="ADAL" clId="{C07452F4-F704-4F1F-BDA5-EDE039FC6E40}" dt="2024-03-11T18:10:33.958" v="13941"/>
          <ac:spMkLst>
            <pc:docMk/>
            <pc:sldMk cId="4193116872" sldId="293"/>
            <ac:spMk id="54" creationId="{802EC5FF-1CB7-BE5A-FF88-252F9BD41ABC}"/>
          </ac:spMkLst>
        </pc:spChg>
        <pc:spChg chg="del mod">
          <ac:chgData name="Chandan Parab" userId="c0d0346c-212b-4b92-bbcb-13ed90fb4d58" providerId="ADAL" clId="{C07452F4-F704-4F1F-BDA5-EDE039FC6E40}" dt="2024-03-11T18:10:49.381" v="13943"/>
          <ac:spMkLst>
            <pc:docMk/>
            <pc:sldMk cId="4193116872" sldId="293"/>
            <ac:spMk id="55" creationId="{F843281D-89E3-FDA2-2D69-64FE317E510D}"/>
          </ac:spMkLst>
        </pc:spChg>
        <pc:spChg chg="add del">
          <ac:chgData name="Chandan Parab" userId="c0d0346c-212b-4b92-bbcb-13ed90fb4d58" providerId="ADAL" clId="{C07452F4-F704-4F1F-BDA5-EDE039FC6E40}" dt="2024-03-11T18:10:49.381" v="13943"/>
          <ac:spMkLst>
            <pc:docMk/>
            <pc:sldMk cId="4193116872" sldId="293"/>
            <ac:spMk id="56" creationId="{3899F95B-E788-45B2-6357-730B69DDA9B5}"/>
          </ac:spMkLst>
        </pc:spChg>
        <pc:spChg chg="mod">
          <ac:chgData name="Chandan Parab" userId="c0d0346c-212b-4b92-bbcb-13ed90fb4d58" providerId="ADAL" clId="{C07452F4-F704-4F1F-BDA5-EDE039FC6E40}" dt="2024-03-11T18:11:09.284" v="13947" actId="1076"/>
          <ac:spMkLst>
            <pc:docMk/>
            <pc:sldMk cId="4193116872" sldId="293"/>
            <ac:spMk id="57" creationId="{A5D78057-1511-FAE7-8804-B164A25307FE}"/>
          </ac:spMkLst>
        </pc:spChg>
        <pc:spChg chg="add del mod">
          <ac:chgData name="Chandan Parab" userId="c0d0346c-212b-4b92-bbcb-13ed90fb4d58" providerId="ADAL" clId="{C07452F4-F704-4F1F-BDA5-EDE039FC6E40}" dt="2024-03-11T18:11:16.615" v="13949" actId="478"/>
          <ac:spMkLst>
            <pc:docMk/>
            <pc:sldMk cId="4193116872" sldId="293"/>
            <ac:spMk id="58" creationId="{2272D769-595A-C7F2-37F9-FB61B115D5B4}"/>
          </ac:spMkLst>
        </pc:spChg>
        <pc:spChg chg="add del mod">
          <ac:chgData name="Chandan Parab" userId="c0d0346c-212b-4b92-bbcb-13ed90fb4d58" providerId="ADAL" clId="{C07452F4-F704-4F1F-BDA5-EDE039FC6E40}" dt="2024-03-11T18:11:48.131" v="13953"/>
          <ac:spMkLst>
            <pc:docMk/>
            <pc:sldMk cId="4193116872" sldId="293"/>
            <ac:spMk id="59" creationId="{3578024B-E828-A604-CA0A-EEADFA5A2130}"/>
          </ac:spMkLst>
        </pc:spChg>
        <pc:spChg chg="add del">
          <ac:chgData name="Chandan Parab" userId="c0d0346c-212b-4b92-bbcb-13ed90fb4d58" providerId="ADAL" clId="{C07452F4-F704-4F1F-BDA5-EDE039FC6E40}" dt="2024-03-11T18:11:48.131" v="13953"/>
          <ac:spMkLst>
            <pc:docMk/>
            <pc:sldMk cId="4193116872" sldId="293"/>
            <ac:spMk id="60" creationId="{9B0A68B4-6051-80DE-D945-F6B6FF626A17}"/>
          </ac:spMkLst>
        </pc:spChg>
        <pc:spChg chg="mod">
          <ac:chgData name="Chandan Parab" userId="c0d0346c-212b-4b92-bbcb-13ed90fb4d58" providerId="ADAL" clId="{C07452F4-F704-4F1F-BDA5-EDE039FC6E40}" dt="2024-03-11T18:13:37.087" v="13989" actId="1038"/>
          <ac:spMkLst>
            <pc:docMk/>
            <pc:sldMk cId="4193116872" sldId="293"/>
            <ac:spMk id="61" creationId="{C8D307C4-4C89-0780-835C-A5F40CB8E2EC}"/>
          </ac:spMkLst>
        </pc:spChg>
        <pc:spChg chg="add mod">
          <ac:chgData name="Chandan Parab" userId="c0d0346c-212b-4b92-bbcb-13ed90fb4d58" providerId="ADAL" clId="{C07452F4-F704-4F1F-BDA5-EDE039FC6E40}" dt="2024-03-11T18:12:22.535" v="13965" actId="1076"/>
          <ac:spMkLst>
            <pc:docMk/>
            <pc:sldMk cId="4193116872" sldId="293"/>
            <ac:spMk id="62" creationId="{339142A6-E921-7F7C-E867-2AF7953A2F9B}"/>
          </ac:spMkLst>
        </pc:spChg>
        <pc:spChg chg="add mod">
          <ac:chgData name="Chandan Parab" userId="c0d0346c-212b-4b92-bbcb-13ed90fb4d58" providerId="ADAL" clId="{C07452F4-F704-4F1F-BDA5-EDE039FC6E40}" dt="2024-03-11T18:12:40.959" v="13971" actId="20577"/>
          <ac:spMkLst>
            <pc:docMk/>
            <pc:sldMk cId="4193116872" sldId="293"/>
            <ac:spMk id="63" creationId="{E8ACB6F5-E0D9-0371-1CC0-DAE774C5399C}"/>
          </ac:spMkLst>
        </pc:spChg>
        <pc:spChg chg="add mod">
          <ac:chgData name="Chandan Parab" userId="c0d0346c-212b-4b92-bbcb-13ed90fb4d58" providerId="ADAL" clId="{C07452F4-F704-4F1F-BDA5-EDE039FC6E40}" dt="2024-03-11T18:12:58.823" v="13977" actId="14100"/>
          <ac:spMkLst>
            <pc:docMk/>
            <pc:sldMk cId="4193116872" sldId="293"/>
            <ac:spMk id="64" creationId="{BF5BE79B-EF11-2BD0-B8EC-92344F8E9F78}"/>
          </ac:spMkLst>
        </pc:spChg>
        <pc:spChg chg="add mod">
          <ac:chgData name="Chandan Parab" userId="c0d0346c-212b-4b92-bbcb-13ed90fb4d58" providerId="ADAL" clId="{C07452F4-F704-4F1F-BDA5-EDE039FC6E40}" dt="2024-03-11T18:13:18.946" v="13985" actId="20577"/>
          <ac:spMkLst>
            <pc:docMk/>
            <pc:sldMk cId="4193116872" sldId="293"/>
            <ac:spMk id="65" creationId="{E5F369DD-ACF3-2428-29E3-4E833AC1A4F0}"/>
          </ac:spMkLst>
        </pc:spChg>
        <pc:grpChg chg="add mod">
          <ac:chgData name="Chandan Parab" userId="c0d0346c-212b-4b92-bbcb-13ed90fb4d58" providerId="ADAL" clId="{C07452F4-F704-4F1F-BDA5-EDE039FC6E40}" dt="2024-03-11T17:59:59.484" v="13832" actId="1076"/>
          <ac:grpSpMkLst>
            <pc:docMk/>
            <pc:sldMk cId="4193116872" sldId="293"/>
            <ac:grpSpMk id="2" creationId="{26B351C6-5DAD-C778-4D11-50461A2546DA}"/>
          </ac:grpSpMkLst>
        </pc:grpChg>
        <pc:picChg chg="mod">
          <ac:chgData name="Chandan Parab" userId="c0d0346c-212b-4b92-bbcb-13ed90fb4d58" providerId="ADAL" clId="{C07452F4-F704-4F1F-BDA5-EDE039FC6E40}" dt="2024-03-11T18:05:06.795" v="13892" actId="1076"/>
          <ac:picMkLst>
            <pc:docMk/>
            <pc:sldMk cId="4193116872" sldId="293"/>
            <ac:picMk id="30" creationId="{C3B45812-7BF1-2BCA-88D8-1C1EEC505D5F}"/>
          </ac:picMkLst>
        </pc:picChg>
        <pc:picChg chg="mod">
          <ac:chgData name="Chandan Parab" userId="c0d0346c-212b-4b92-bbcb-13ed90fb4d58" providerId="ADAL" clId="{C07452F4-F704-4F1F-BDA5-EDE039FC6E40}" dt="2024-03-11T18:05:06.795" v="13892" actId="1076"/>
          <ac:picMkLst>
            <pc:docMk/>
            <pc:sldMk cId="4193116872" sldId="293"/>
            <ac:picMk id="31" creationId="{A57D5490-375F-CA5C-5812-32D8CE734E2B}"/>
          </ac:picMkLst>
        </pc:picChg>
        <pc:picChg chg="mod">
          <ac:chgData name="Chandan Parab" userId="c0d0346c-212b-4b92-bbcb-13ed90fb4d58" providerId="ADAL" clId="{C07452F4-F704-4F1F-BDA5-EDE039FC6E40}" dt="2024-03-11T18:05:06.795" v="13892" actId="1076"/>
          <ac:picMkLst>
            <pc:docMk/>
            <pc:sldMk cId="4193116872" sldId="293"/>
            <ac:picMk id="32" creationId="{993AB8C2-D1AC-1622-D2F4-B23B27B9ED87}"/>
          </ac:picMkLst>
        </pc:picChg>
        <pc:picChg chg="mod">
          <ac:chgData name="Chandan Parab" userId="c0d0346c-212b-4b92-bbcb-13ed90fb4d58" providerId="ADAL" clId="{C07452F4-F704-4F1F-BDA5-EDE039FC6E40}" dt="2024-03-11T18:05:06.795" v="13892" actId="1076"/>
          <ac:picMkLst>
            <pc:docMk/>
            <pc:sldMk cId="4193116872" sldId="293"/>
            <ac:picMk id="34" creationId="{FBF99EA8-C790-4B20-91FC-554A4169F2AF}"/>
          </ac:picMkLst>
        </pc:picChg>
        <pc:picChg chg="mod">
          <ac:chgData name="Chandan Parab" userId="c0d0346c-212b-4b92-bbcb-13ed90fb4d58" providerId="ADAL" clId="{C07452F4-F704-4F1F-BDA5-EDE039FC6E40}" dt="2024-03-11T18:05:06.795" v="13892" actId="1076"/>
          <ac:picMkLst>
            <pc:docMk/>
            <pc:sldMk cId="4193116872" sldId="293"/>
            <ac:picMk id="35" creationId="{A9B59A2C-B9C8-7E79-56B1-0EF1AAAEDFBA}"/>
          </ac:picMkLst>
        </pc:picChg>
        <pc:picChg chg="mod">
          <ac:chgData name="Chandan Parab" userId="c0d0346c-212b-4b92-bbcb-13ed90fb4d58" providerId="ADAL" clId="{C07452F4-F704-4F1F-BDA5-EDE039FC6E40}" dt="2024-03-11T18:05:32.119" v="13894" actId="1076"/>
          <ac:picMkLst>
            <pc:docMk/>
            <pc:sldMk cId="4193116872" sldId="293"/>
            <ac:picMk id="38" creationId="{DD63944F-186F-1D64-6C62-2B4662576E24}"/>
          </ac:picMkLst>
        </pc:picChg>
        <pc:picChg chg="mod">
          <ac:chgData name="Chandan Parab" userId="c0d0346c-212b-4b92-bbcb-13ed90fb4d58" providerId="ADAL" clId="{C07452F4-F704-4F1F-BDA5-EDE039FC6E40}" dt="2024-03-11T18:05:32.119" v="13894" actId="1076"/>
          <ac:picMkLst>
            <pc:docMk/>
            <pc:sldMk cId="4193116872" sldId="293"/>
            <ac:picMk id="39" creationId="{4A11F433-2049-F861-E386-A6434E8774E2}"/>
          </ac:picMkLst>
        </pc:picChg>
        <pc:picChg chg="mod">
          <ac:chgData name="Chandan Parab" userId="c0d0346c-212b-4b92-bbcb-13ed90fb4d58" providerId="ADAL" clId="{C07452F4-F704-4F1F-BDA5-EDE039FC6E40}" dt="2024-03-11T18:05:32.119" v="13894" actId="1076"/>
          <ac:picMkLst>
            <pc:docMk/>
            <pc:sldMk cId="4193116872" sldId="293"/>
            <ac:picMk id="40" creationId="{DF2077FA-BBBA-72E7-1F94-6492BBCABB88}"/>
          </ac:picMkLst>
        </pc:picChg>
        <pc:picChg chg="mod">
          <ac:chgData name="Chandan Parab" userId="c0d0346c-212b-4b92-bbcb-13ed90fb4d58" providerId="ADAL" clId="{C07452F4-F704-4F1F-BDA5-EDE039FC6E40}" dt="2024-03-11T18:05:32.119" v="13894" actId="1076"/>
          <ac:picMkLst>
            <pc:docMk/>
            <pc:sldMk cId="4193116872" sldId="293"/>
            <ac:picMk id="41" creationId="{CE40C050-7C4F-76CE-582C-E1E67A12C90E}"/>
          </ac:picMkLst>
        </pc:picChg>
        <pc:picChg chg="mod">
          <ac:chgData name="Chandan Parab" userId="c0d0346c-212b-4b92-bbcb-13ed90fb4d58" providerId="ADAL" clId="{C07452F4-F704-4F1F-BDA5-EDE039FC6E40}" dt="2024-03-11T18:05:32.119" v="13894" actId="1076"/>
          <ac:picMkLst>
            <pc:docMk/>
            <pc:sldMk cId="4193116872" sldId="293"/>
            <ac:picMk id="42" creationId="{65F02CE6-D2D5-5E4C-8819-2907A60CE0B5}"/>
          </ac:picMkLst>
        </pc:picChg>
        <pc:picChg chg="mod">
          <ac:chgData name="Chandan Parab" userId="c0d0346c-212b-4b92-bbcb-13ed90fb4d58" providerId="ADAL" clId="{C07452F4-F704-4F1F-BDA5-EDE039FC6E40}" dt="2024-03-11T18:05:46.465" v="13896" actId="1076"/>
          <ac:picMkLst>
            <pc:docMk/>
            <pc:sldMk cId="4193116872" sldId="293"/>
            <ac:picMk id="43" creationId="{91AA3B6C-10D4-30B7-9643-1B20D3E3A36E}"/>
          </ac:picMkLst>
        </pc:picChg>
        <pc:picChg chg="mod">
          <ac:chgData name="Chandan Parab" userId="c0d0346c-212b-4b92-bbcb-13ed90fb4d58" providerId="ADAL" clId="{C07452F4-F704-4F1F-BDA5-EDE039FC6E40}" dt="2024-03-11T18:05:46.465" v="13896" actId="1076"/>
          <ac:picMkLst>
            <pc:docMk/>
            <pc:sldMk cId="4193116872" sldId="293"/>
            <ac:picMk id="44" creationId="{CCE562F4-2CAA-06BF-3BB8-C530B74F0EEF}"/>
          </ac:picMkLst>
        </pc:picChg>
        <pc:picChg chg="mod">
          <ac:chgData name="Chandan Parab" userId="c0d0346c-212b-4b92-bbcb-13ed90fb4d58" providerId="ADAL" clId="{C07452F4-F704-4F1F-BDA5-EDE039FC6E40}" dt="2024-03-11T18:05:46.465" v="13896" actId="1076"/>
          <ac:picMkLst>
            <pc:docMk/>
            <pc:sldMk cId="4193116872" sldId="293"/>
            <ac:picMk id="45" creationId="{63981BFC-A50D-91D7-1795-5767E9DEAA36}"/>
          </ac:picMkLst>
        </pc:picChg>
        <pc:picChg chg="mod">
          <ac:chgData name="Chandan Parab" userId="c0d0346c-212b-4b92-bbcb-13ed90fb4d58" providerId="ADAL" clId="{C07452F4-F704-4F1F-BDA5-EDE039FC6E40}" dt="2024-03-11T18:05:46.465" v="13896" actId="1076"/>
          <ac:picMkLst>
            <pc:docMk/>
            <pc:sldMk cId="4193116872" sldId="293"/>
            <ac:picMk id="46" creationId="{0D41C652-C9F9-90A3-E585-208512806AEA}"/>
          </ac:picMkLst>
        </pc:picChg>
        <pc:picChg chg="mod">
          <ac:chgData name="Chandan Parab" userId="c0d0346c-212b-4b92-bbcb-13ed90fb4d58" providerId="ADAL" clId="{C07452F4-F704-4F1F-BDA5-EDE039FC6E40}" dt="2024-03-11T18:05:46.465" v="13896" actId="1076"/>
          <ac:picMkLst>
            <pc:docMk/>
            <pc:sldMk cId="4193116872" sldId="293"/>
            <ac:picMk id="47" creationId="{D2996C72-E77D-24B2-A7DC-5ACE76F8F853}"/>
          </ac:picMkLst>
        </pc:picChg>
        <pc:picChg chg="mod">
          <ac:chgData name="Chandan Parab" userId="c0d0346c-212b-4b92-bbcb-13ed90fb4d58" providerId="ADAL" clId="{C07452F4-F704-4F1F-BDA5-EDE039FC6E40}" dt="2024-03-11T18:05:59.775" v="13898" actId="1076"/>
          <ac:picMkLst>
            <pc:docMk/>
            <pc:sldMk cId="4193116872" sldId="293"/>
            <ac:picMk id="48" creationId="{C183859F-1936-F2F0-13F7-E47F3F2FF199}"/>
          </ac:picMkLst>
        </pc:picChg>
        <pc:picChg chg="mod">
          <ac:chgData name="Chandan Parab" userId="c0d0346c-212b-4b92-bbcb-13ed90fb4d58" providerId="ADAL" clId="{C07452F4-F704-4F1F-BDA5-EDE039FC6E40}" dt="2024-03-11T18:05:59.775" v="13898" actId="1076"/>
          <ac:picMkLst>
            <pc:docMk/>
            <pc:sldMk cId="4193116872" sldId="293"/>
            <ac:picMk id="49" creationId="{3D70C4B9-0389-8651-BA6D-B797916BB0F7}"/>
          </ac:picMkLst>
        </pc:picChg>
        <pc:picChg chg="mod">
          <ac:chgData name="Chandan Parab" userId="c0d0346c-212b-4b92-bbcb-13ed90fb4d58" providerId="ADAL" clId="{C07452F4-F704-4F1F-BDA5-EDE039FC6E40}" dt="2024-03-11T18:05:59.775" v="13898" actId="1076"/>
          <ac:picMkLst>
            <pc:docMk/>
            <pc:sldMk cId="4193116872" sldId="293"/>
            <ac:picMk id="50" creationId="{CCF6F071-36FE-D7AD-75EB-9C73032DF566}"/>
          </ac:picMkLst>
        </pc:picChg>
        <pc:picChg chg="mod">
          <ac:chgData name="Chandan Parab" userId="c0d0346c-212b-4b92-bbcb-13ed90fb4d58" providerId="ADAL" clId="{C07452F4-F704-4F1F-BDA5-EDE039FC6E40}" dt="2024-03-11T18:05:59.775" v="13898" actId="1076"/>
          <ac:picMkLst>
            <pc:docMk/>
            <pc:sldMk cId="4193116872" sldId="293"/>
            <ac:picMk id="51" creationId="{EFB52202-5543-34CD-1561-D1BE83D968B2}"/>
          </ac:picMkLst>
        </pc:picChg>
        <pc:picChg chg="mod">
          <ac:chgData name="Chandan Parab" userId="c0d0346c-212b-4b92-bbcb-13ed90fb4d58" providerId="ADAL" clId="{C07452F4-F704-4F1F-BDA5-EDE039FC6E40}" dt="2024-03-11T18:05:59.775" v="13898" actId="1076"/>
          <ac:picMkLst>
            <pc:docMk/>
            <pc:sldMk cId="4193116872" sldId="293"/>
            <ac:picMk id="52" creationId="{84376127-B133-BC79-C0D5-A89904B3003C}"/>
          </ac:picMkLst>
        </pc:picChg>
        <pc:cxnChg chg="add mod">
          <ac:chgData name="Chandan Parab" userId="c0d0346c-212b-4b92-bbcb-13ed90fb4d58" providerId="ADAL" clId="{C07452F4-F704-4F1F-BDA5-EDE039FC6E40}" dt="2024-03-11T18:15:15.612" v="14009" actId="1038"/>
          <ac:cxnSpMkLst>
            <pc:docMk/>
            <pc:sldMk cId="4193116872" sldId="293"/>
            <ac:cxnSpMk id="67" creationId="{C100DCBA-6F35-9BC9-CA55-4E116A9B1CF1}"/>
          </ac:cxnSpMkLst>
        </pc:cxnChg>
      </pc:sldChg>
      <pc:sldChg chg="addSp modSp new mod">
        <pc:chgData name="Chandan Parab" userId="c0d0346c-212b-4b92-bbcb-13ed90fb4d58" providerId="ADAL" clId="{C07452F4-F704-4F1F-BDA5-EDE039FC6E40}" dt="2024-03-11T18:21:34.247" v="14123" actId="1036"/>
        <pc:sldMkLst>
          <pc:docMk/>
          <pc:sldMk cId="1014100394" sldId="294"/>
        </pc:sldMkLst>
        <pc:spChg chg="add mod">
          <ac:chgData name="Chandan Parab" userId="c0d0346c-212b-4b92-bbcb-13ed90fb4d58" providerId="ADAL" clId="{C07452F4-F704-4F1F-BDA5-EDE039FC6E40}" dt="2024-03-11T18:17:46.416" v="14039" actId="164"/>
          <ac:spMkLst>
            <pc:docMk/>
            <pc:sldMk cId="1014100394" sldId="294"/>
            <ac:spMk id="4" creationId="{F83970E5-3B47-5F00-37E5-D35248586A4B}"/>
          </ac:spMkLst>
        </pc:spChg>
        <pc:spChg chg="add mod">
          <ac:chgData name="Chandan Parab" userId="c0d0346c-212b-4b92-bbcb-13ed90fb4d58" providerId="ADAL" clId="{C07452F4-F704-4F1F-BDA5-EDE039FC6E40}" dt="2024-03-11T18:17:46.416" v="14039" actId="164"/>
          <ac:spMkLst>
            <pc:docMk/>
            <pc:sldMk cId="1014100394" sldId="294"/>
            <ac:spMk id="5" creationId="{499CCD44-7B8E-85D1-0E81-799088922486}"/>
          </ac:spMkLst>
        </pc:spChg>
        <pc:spChg chg="mod">
          <ac:chgData name="Chandan Parab" userId="c0d0346c-212b-4b92-bbcb-13ed90fb4d58" providerId="ADAL" clId="{C07452F4-F704-4F1F-BDA5-EDE039FC6E40}" dt="2024-03-11T18:17:51.415" v="14041"/>
          <ac:spMkLst>
            <pc:docMk/>
            <pc:sldMk cId="1014100394" sldId="294"/>
            <ac:spMk id="8" creationId="{F3CF2C60-C192-A549-4EAF-CB9672A613D5}"/>
          </ac:spMkLst>
        </pc:spChg>
        <pc:spChg chg="mod">
          <ac:chgData name="Chandan Parab" userId="c0d0346c-212b-4b92-bbcb-13ed90fb4d58" providerId="ADAL" clId="{C07452F4-F704-4F1F-BDA5-EDE039FC6E40}" dt="2024-03-11T18:17:51.415" v="14041"/>
          <ac:spMkLst>
            <pc:docMk/>
            <pc:sldMk cId="1014100394" sldId="294"/>
            <ac:spMk id="9" creationId="{E5D7BF40-D1C4-2501-46A1-1779BD70F794}"/>
          </ac:spMkLst>
        </pc:spChg>
        <pc:spChg chg="mod">
          <ac:chgData name="Chandan Parab" userId="c0d0346c-212b-4b92-bbcb-13ed90fb4d58" providerId="ADAL" clId="{C07452F4-F704-4F1F-BDA5-EDE039FC6E40}" dt="2024-03-11T18:17:54.730" v="14043"/>
          <ac:spMkLst>
            <pc:docMk/>
            <pc:sldMk cId="1014100394" sldId="294"/>
            <ac:spMk id="11" creationId="{0C481013-D63E-2DB0-2BE5-9E44A1EE5EC9}"/>
          </ac:spMkLst>
        </pc:spChg>
        <pc:spChg chg="mod">
          <ac:chgData name="Chandan Parab" userId="c0d0346c-212b-4b92-bbcb-13ed90fb4d58" providerId="ADAL" clId="{C07452F4-F704-4F1F-BDA5-EDE039FC6E40}" dt="2024-03-11T18:17:54.730" v="14043"/>
          <ac:spMkLst>
            <pc:docMk/>
            <pc:sldMk cId="1014100394" sldId="294"/>
            <ac:spMk id="12" creationId="{F193174E-6D3C-30AF-DDF7-9F6E1E961A76}"/>
          </ac:spMkLst>
        </pc:spChg>
        <pc:spChg chg="mod">
          <ac:chgData name="Chandan Parab" userId="c0d0346c-212b-4b92-bbcb-13ed90fb4d58" providerId="ADAL" clId="{C07452F4-F704-4F1F-BDA5-EDE039FC6E40}" dt="2024-03-11T18:17:55.807" v="14044"/>
          <ac:spMkLst>
            <pc:docMk/>
            <pc:sldMk cId="1014100394" sldId="294"/>
            <ac:spMk id="14" creationId="{9A44CF34-AFC7-2C16-AC73-7BCF38472A58}"/>
          </ac:spMkLst>
        </pc:spChg>
        <pc:spChg chg="mod">
          <ac:chgData name="Chandan Parab" userId="c0d0346c-212b-4b92-bbcb-13ed90fb4d58" providerId="ADAL" clId="{C07452F4-F704-4F1F-BDA5-EDE039FC6E40}" dt="2024-03-11T18:17:55.807" v="14044"/>
          <ac:spMkLst>
            <pc:docMk/>
            <pc:sldMk cId="1014100394" sldId="294"/>
            <ac:spMk id="15" creationId="{FE71EDE5-4B21-4B25-AA64-BA492A4DBFB9}"/>
          </ac:spMkLst>
        </pc:spChg>
        <pc:spChg chg="add mod">
          <ac:chgData name="Chandan Parab" userId="c0d0346c-212b-4b92-bbcb-13ed90fb4d58" providerId="ADAL" clId="{C07452F4-F704-4F1F-BDA5-EDE039FC6E40}" dt="2024-03-11T18:21:34.247" v="14123" actId="1036"/>
          <ac:spMkLst>
            <pc:docMk/>
            <pc:sldMk cId="1014100394" sldId="294"/>
            <ac:spMk id="16" creationId="{9C0BB8D2-F99D-339B-B850-7F86D36F6A5D}"/>
          </ac:spMkLst>
        </pc:spChg>
        <pc:spChg chg="add mod">
          <ac:chgData name="Chandan Parab" userId="c0d0346c-212b-4b92-bbcb-13ed90fb4d58" providerId="ADAL" clId="{C07452F4-F704-4F1F-BDA5-EDE039FC6E40}" dt="2024-03-11T18:21:34.247" v="14123" actId="1036"/>
          <ac:spMkLst>
            <pc:docMk/>
            <pc:sldMk cId="1014100394" sldId="294"/>
            <ac:spMk id="17" creationId="{285D3998-AAE4-278C-448B-A9185D135BF7}"/>
          </ac:spMkLst>
        </pc:spChg>
        <pc:spChg chg="add mod">
          <ac:chgData name="Chandan Parab" userId="c0d0346c-212b-4b92-bbcb-13ed90fb4d58" providerId="ADAL" clId="{C07452F4-F704-4F1F-BDA5-EDE039FC6E40}" dt="2024-03-11T18:21:34.247" v="14123" actId="1036"/>
          <ac:spMkLst>
            <pc:docMk/>
            <pc:sldMk cId="1014100394" sldId="294"/>
            <ac:spMk id="18" creationId="{23A5C07D-6685-766E-3014-738160ECB974}"/>
          </ac:spMkLst>
        </pc:spChg>
        <pc:spChg chg="add mod">
          <ac:chgData name="Chandan Parab" userId="c0d0346c-212b-4b92-bbcb-13ed90fb4d58" providerId="ADAL" clId="{C07452F4-F704-4F1F-BDA5-EDE039FC6E40}" dt="2024-03-11T18:21:34.247" v="14123" actId="1036"/>
          <ac:spMkLst>
            <pc:docMk/>
            <pc:sldMk cId="1014100394" sldId="294"/>
            <ac:spMk id="19" creationId="{705B82E9-DDB6-554D-8FF0-77D15D171B99}"/>
          </ac:spMkLst>
        </pc:spChg>
        <pc:spChg chg="add mod">
          <ac:chgData name="Chandan Parab" userId="c0d0346c-212b-4b92-bbcb-13ed90fb4d58" providerId="ADAL" clId="{C07452F4-F704-4F1F-BDA5-EDE039FC6E40}" dt="2024-03-11T18:21:34.247" v="14123" actId="1036"/>
          <ac:spMkLst>
            <pc:docMk/>
            <pc:sldMk cId="1014100394" sldId="294"/>
            <ac:spMk id="20" creationId="{C30EF6B9-D70E-77BD-BD5A-21C0272CCBB6}"/>
          </ac:spMkLst>
        </pc:spChg>
        <pc:spChg chg="add mod">
          <ac:chgData name="Chandan Parab" userId="c0d0346c-212b-4b92-bbcb-13ed90fb4d58" providerId="ADAL" clId="{C07452F4-F704-4F1F-BDA5-EDE039FC6E40}" dt="2024-03-11T18:21:34.247" v="14123" actId="1036"/>
          <ac:spMkLst>
            <pc:docMk/>
            <pc:sldMk cId="1014100394" sldId="294"/>
            <ac:spMk id="21" creationId="{F4245C8E-F6F3-3155-51BA-79F29394D58A}"/>
          </ac:spMkLst>
        </pc:spChg>
        <pc:spChg chg="add mod">
          <ac:chgData name="Chandan Parab" userId="c0d0346c-212b-4b92-bbcb-13ed90fb4d58" providerId="ADAL" clId="{C07452F4-F704-4F1F-BDA5-EDE039FC6E40}" dt="2024-03-11T18:21:34.247" v="14123" actId="1036"/>
          <ac:spMkLst>
            <pc:docMk/>
            <pc:sldMk cId="1014100394" sldId="294"/>
            <ac:spMk id="22" creationId="{8C097914-453C-09B3-99E2-139CA2111A25}"/>
          </ac:spMkLst>
        </pc:spChg>
        <pc:spChg chg="add mod">
          <ac:chgData name="Chandan Parab" userId="c0d0346c-212b-4b92-bbcb-13ed90fb4d58" providerId="ADAL" clId="{C07452F4-F704-4F1F-BDA5-EDE039FC6E40}" dt="2024-03-11T18:21:34.247" v="14123" actId="1036"/>
          <ac:spMkLst>
            <pc:docMk/>
            <pc:sldMk cId="1014100394" sldId="294"/>
            <ac:spMk id="23" creationId="{366A8E12-EBD5-4C11-954D-BE9F8FED8368}"/>
          </ac:spMkLst>
        </pc:spChg>
        <pc:spChg chg="mod">
          <ac:chgData name="Chandan Parab" userId="c0d0346c-212b-4b92-bbcb-13ed90fb4d58" providerId="ADAL" clId="{C07452F4-F704-4F1F-BDA5-EDE039FC6E40}" dt="2024-03-11T18:21:19.961" v="14108"/>
          <ac:spMkLst>
            <pc:docMk/>
            <pc:sldMk cId="1014100394" sldId="294"/>
            <ac:spMk id="25" creationId="{D138CF6B-6505-CA4D-479A-638BBFBC1577}"/>
          </ac:spMkLst>
        </pc:spChg>
        <pc:spChg chg="mod">
          <ac:chgData name="Chandan Parab" userId="c0d0346c-212b-4b92-bbcb-13ed90fb4d58" providerId="ADAL" clId="{C07452F4-F704-4F1F-BDA5-EDE039FC6E40}" dt="2024-03-11T18:21:19.961" v="14108"/>
          <ac:spMkLst>
            <pc:docMk/>
            <pc:sldMk cId="1014100394" sldId="294"/>
            <ac:spMk id="26" creationId="{820AEBB1-E656-368D-E21D-1069341BBA96}"/>
          </ac:spMkLst>
        </pc:spChg>
        <pc:spChg chg="add mod">
          <ac:chgData name="Chandan Parab" userId="c0d0346c-212b-4b92-bbcb-13ed90fb4d58" providerId="ADAL" clId="{C07452F4-F704-4F1F-BDA5-EDE039FC6E40}" dt="2024-03-11T18:21:19.961" v="14108"/>
          <ac:spMkLst>
            <pc:docMk/>
            <pc:sldMk cId="1014100394" sldId="294"/>
            <ac:spMk id="27" creationId="{9A55FEA3-6F50-8CE9-DD4B-987B5C939ADE}"/>
          </ac:spMkLst>
        </pc:spChg>
        <pc:grpChg chg="add mod">
          <ac:chgData name="Chandan Parab" userId="c0d0346c-212b-4b92-bbcb-13ed90fb4d58" providerId="ADAL" clId="{C07452F4-F704-4F1F-BDA5-EDE039FC6E40}" dt="2024-03-11T18:21:34.247" v="14123" actId="1036"/>
          <ac:grpSpMkLst>
            <pc:docMk/>
            <pc:sldMk cId="1014100394" sldId="294"/>
            <ac:grpSpMk id="6" creationId="{6D21AE5E-D10B-5BB9-190E-C0E1B97CA2C2}"/>
          </ac:grpSpMkLst>
        </pc:grpChg>
        <pc:grpChg chg="add mod">
          <ac:chgData name="Chandan Parab" userId="c0d0346c-212b-4b92-bbcb-13ed90fb4d58" providerId="ADAL" clId="{C07452F4-F704-4F1F-BDA5-EDE039FC6E40}" dt="2024-03-11T18:21:34.247" v="14123" actId="1036"/>
          <ac:grpSpMkLst>
            <pc:docMk/>
            <pc:sldMk cId="1014100394" sldId="294"/>
            <ac:grpSpMk id="7" creationId="{9F1DC203-7190-4284-951A-1E1373BB2D45}"/>
          </ac:grpSpMkLst>
        </pc:grpChg>
        <pc:grpChg chg="add mod">
          <ac:chgData name="Chandan Parab" userId="c0d0346c-212b-4b92-bbcb-13ed90fb4d58" providerId="ADAL" clId="{C07452F4-F704-4F1F-BDA5-EDE039FC6E40}" dt="2024-03-11T18:21:34.247" v="14123" actId="1036"/>
          <ac:grpSpMkLst>
            <pc:docMk/>
            <pc:sldMk cId="1014100394" sldId="294"/>
            <ac:grpSpMk id="10" creationId="{34617826-859C-541F-19B4-5030249E28C0}"/>
          </ac:grpSpMkLst>
        </pc:grpChg>
        <pc:grpChg chg="add mod">
          <ac:chgData name="Chandan Parab" userId="c0d0346c-212b-4b92-bbcb-13ed90fb4d58" providerId="ADAL" clId="{C07452F4-F704-4F1F-BDA5-EDE039FC6E40}" dt="2024-03-11T18:21:34.247" v="14123" actId="1036"/>
          <ac:grpSpMkLst>
            <pc:docMk/>
            <pc:sldMk cId="1014100394" sldId="294"/>
            <ac:grpSpMk id="13" creationId="{5D9DD63F-9D38-3606-7EA9-1A358FEF98FD}"/>
          </ac:grpSpMkLst>
        </pc:grpChg>
        <pc:grpChg chg="add mod">
          <ac:chgData name="Chandan Parab" userId="c0d0346c-212b-4b92-bbcb-13ed90fb4d58" providerId="ADAL" clId="{C07452F4-F704-4F1F-BDA5-EDE039FC6E40}" dt="2024-03-11T18:21:19.961" v="14108"/>
          <ac:grpSpMkLst>
            <pc:docMk/>
            <pc:sldMk cId="1014100394" sldId="294"/>
            <ac:grpSpMk id="24" creationId="{C0669918-D7EA-5568-B262-AE02AC51E54A}"/>
          </ac:grpSpMkLst>
        </pc:grpChg>
        <pc:cxnChg chg="add mod">
          <ac:chgData name="Chandan Parab" userId="c0d0346c-212b-4b92-bbcb-13ed90fb4d58" providerId="ADAL" clId="{C07452F4-F704-4F1F-BDA5-EDE039FC6E40}" dt="2024-03-11T18:21:34.247" v="14123" actId="1036"/>
          <ac:cxnSpMkLst>
            <pc:docMk/>
            <pc:sldMk cId="1014100394" sldId="294"/>
            <ac:cxnSpMk id="3" creationId="{19CCBAA5-5913-D5C8-5D4B-C790B8D0598A}"/>
          </ac:cxnSpMkLst>
        </pc:cxnChg>
      </pc:sldChg>
      <pc:sldChg chg="addSp delSp modSp new mod">
        <pc:chgData name="Chandan Parab" userId="c0d0346c-212b-4b92-bbcb-13ed90fb4d58" providerId="ADAL" clId="{C07452F4-F704-4F1F-BDA5-EDE039FC6E40}" dt="2024-03-11T18:38:45.519" v="14284" actId="20577"/>
        <pc:sldMkLst>
          <pc:docMk/>
          <pc:sldMk cId="4127286281" sldId="295"/>
        </pc:sldMkLst>
        <pc:spChg chg="add del">
          <ac:chgData name="Chandan Parab" userId="c0d0346c-212b-4b92-bbcb-13ed90fb4d58" providerId="ADAL" clId="{C07452F4-F704-4F1F-BDA5-EDE039FC6E40}" dt="2024-03-11T18:24:02.431" v="14126" actId="478"/>
          <ac:spMkLst>
            <pc:docMk/>
            <pc:sldMk cId="4127286281" sldId="295"/>
            <ac:spMk id="2" creationId="{DAEFC8C6-C9F0-8123-0411-D0801FA1824B}"/>
          </ac:spMkLst>
        </pc:spChg>
        <pc:spChg chg="add mod topLvl">
          <ac:chgData name="Chandan Parab" userId="c0d0346c-212b-4b92-bbcb-13ed90fb4d58" providerId="ADAL" clId="{C07452F4-F704-4F1F-BDA5-EDE039FC6E40}" dt="2024-03-11T18:34:36.224" v="14247" actId="14861"/>
          <ac:spMkLst>
            <pc:docMk/>
            <pc:sldMk cId="4127286281" sldId="295"/>
            <ac:spMk id="3" creationId="{283C5960-1B0E-B721-9408-2224EAB508A7}"/>
          </ac:spMkLst>
        </pc:spChg>
        <pc:spChg chg="add mod topLvl">
          <ac:chgData name="Chandan Parab" userId="c0d0346c-212b-4b92-bbcb-13ed90fb4d58" providerId="ADAL" clId="{C07452F4-F704-4F1F-BDA5-EDE039FC6E40}" dt="2024-03-11T18:34:10.049" v="14245" actId="165"/>
          <ac:spMkLst>
            <pc:docMk/>
            <pc:sldMk cId="4127286281" sldId="295"/>
            <ac:spMk id="4" creationId="{34145A0C-602E-7F3D-9CC7-8BD37FF90047}"/>
          </ac:spMkLst>
        </pc:spChg>
        <pc:spChg chg="add mod topLvl">
          <ac:chgData name="Chandan Parab" userId="c0d0346c-212b-4b92-bbcb-13ed90fb4d58" providerId="ADAL" clId="{C07452F4-F704-4F1F-BDA5-EDE039FC6E40}" dt="2024-03-11T18:34:10.049" v="14245" actId="165"/>
          <ac:spMkLst>
            <pc:docMk/>
            <pc:sldMk cId="4127286281" sldId="295"/>
            <ac:spMk id="5" creationId="{0181C70E-99D5-1F80-12E9-5FE3542D681E}"/>
          </ac:spMkLst>
        </pc:spChg>
        <pc:spChg chg="add mod topLvl">
          <ac:chgData name="Chandan Parab" userId="c0d0346c-212b-4b92-bbcb-13ed90fb4d58" providerId="ADAL" clId="{C07452F4-F704-4F1F-BDA5-EDE039FC6E40}" dt="2024-03-11T18:34:10.049" v="14245" actId="165"/>
          <ac:spMkLst>
            <pc:docMk/>
            <pc:sldMk cId="4127286281" sldId="295"/>
            <ac:spMk id="14" creationId="{35BF8045-3D82-E792-29BC-F3D25DFABB4E}"/>
          </ac:spMkLst>
        </pc:spChg>
        <pc:spChg chg="mod topLvl">
          <ac:chgData name="Chandan Parab" userId="c0d0346c-212b-4b92-bbcb-13ed90fb4d58" providerId="ADAL" clId="{C07452F4-F704-4F1F-BDA5-EDE039FC6E40}" dt="2024-03-11T18:34:42.546" v="14248" actId="14861"/>
          <ac:spMkLst>
            <pc:docMk/>
            <pc:sldMk cId="4127286281" sldId="295"/>
            <ac:spMk id="17" creationId="{49F39D50-D12F-CC71-27C0-994EBFFE9BC1}"/>
          </ac:spMkLst>
        </pc:spChg>
        <pc:spChg chg="mod topLvl">
          <ac:chgData name="Chandan Parab" userId="c0d0346c-212b-4b92-bbcb-13ed90fb4d58" providerId="ADAL" clId="{C07452F4-F704-4F1F-BDA5-EDE039FC6E40}" dt="2024-03-11T18:32:39.371" v="14237" actId="165"/>
          <ac:spMkLst>
            <pc:docMk/>
            <pc:sldMk cId="4127286281" sldId="295"/>
            <ac:spMk id="18" creationId="{001B68A1-AC05-0FEA-49A7-0E11389B8C80}"/>
          </ac:spMkLst>
        </pc:spChg>
        <pc:spChg chg="mod topLvl">
          <ac:chgData name="Chandan Parab" userId="c0d0346c-212b-4b92-bbcb-13ed90fb4d58" providerId="ADAL" clId="{C07452F4-F704-4F1F-BDA5-EDE039FC6E40}" dt="2024-03-11T18:32:39.371" v="14237" actId="165"/>
          <ac:spMkLst>
            <pc:docMk/>
            <pc:sldMk cId="4127286281" sldId="295"/>
            <ac:spMk id="19" creationId="{23360C6F-534C-0CD2-64D4-047EE7E31FA1}"/>
          </ac:spMkLst>
        </pc:spChg>
        <pc:spChg chg="mod topLvl">
          <ac:chgData name="Chandan Parab" userId="c0d0346c-212b-4b92-bbcb-13ed90fb4d58" providerId="ADAL" clId="{C07452F4-F704-4F1F-BDA5-EDE039FC6E40}" dt="2024-03-11T18:32:39.371" v="14237" actId="165"/>
          <ac:spMkLst>
            <pc:docMk/>
            <pc:sldMk cId="4127286281" sldId="295"/>
            <ac:spMk id="23" creationId="{BE825126-23B8-D30D-AF2C-FBBAD3F85C14}"/>
          </ac:spMkLst>
        </pc:spChg>
        <pc:spChg chg="mod topLvl">
          <ac:chgData name="Chandan Parab" userId="c0d0346c-212b-4b92-bbcb-13ed90fb4d58" providerId="ADAL" clId="{C07452F4-F704-4F1F-BDA5-EDE039FC6E40}" dt="2024-03-11T18:37:24.522" v="14271" actId="164"/>
          <ac:spMkLst>
            <pc:docMk/>
            <pc:sldMk cId="4127286281" sldId="295"/>
            <ac:spMk id="25" creationId="{BDBC03DF-87AB-DED8-5295-B89B991F0D82}"/>
          </ac:spMkLst>
        </pc:spChg>
        <pc:spChg chg="mod topLvl">
          <ac:chgData name="Chandan Parab" userId="c0d0346c-212b-4b92-bbcb-13ed90fb4d58" providerId="ADAL" clId="{C07452F4-F704-4F1F-BDA5-EDE039FC6E40}" dt="2024-03-11T18:37:24.522" v="14271" actId="164"/>
          <ac:spMkLst>
            <pc:docMk/>
            <pc:sldMk cId="4127286281" sldId="295"/>
            <ac:spMk id="26" creationId="{80C0AE9A-717C-3D56-F000-426995DCFF19}"/>
          </ac:spMkLst>
        </pc:spChg>
        <pc:spChg chg="mod topLvl">
          <ac:chgData name="Chandan Parab" userId="c0d0346c-212b-4b92-bbcb-13ed90fb4d58" providerId="ADAL" clId="{C07452F4-F704-4F1F-BDA5-EDE039FC6E40}" dt="2024-03-11T18:37:24.522" v="14271" actId="164"/>
          <ac:spMkLst>
            <pc:docMk/>
            <pc:sldMk cId="4127286281" sldId="295"/>
            <ac:spMk id="27" creationId="{8B562CB3-50BD-AE06-7C33-ADECD0670CA1}"/>
          </ac:spMkLst>
        </pc:spChg>
        <pc:spChg chg="mod topLvl">
          <ac:chgData name="Chandan Parab" userId="c0d0346c-212b-4b92-bbcb-13ed90fb4d58" providerId="ADAL" clId="{C07452F4-F704-4F1F-BDA5-EDE039FC6E40}" dt="2024-03-11T18:37:24.522" v="14271" actId="164"/>
          <ac:spMkLst>
            <pc:docMk/>
            <pc:sldMk cId="4127286281" sldId="295"/>
            <ac:spMk id="31" creationId="{B8A595F5-F487-683F-6C71-63E0972916BF}"/>
          </ac:spMkLst>
        </pc:spChg>
        <pc:spChg chg="add mod">
          <ac:chgData name="Chandan Parab" userId="c0d0346c-212b-4b92-bbcb-13ed90fb4d58" providerId="ADAL" clId="{C07452F4-F704-4F1F-BDA5-EDE039FC6E40}" dt="2024-03-11T18:31:59.080" v="14227" actId="207"/>
          <ac:spMkLst>
            <pc:docMk/>
            <pc:sldMk cId="4127286281" sldId="295"/>
            <ac:spMk id="32" creationId="{F21E6C5E-B945-FB3B-38B4-B8CA6C03A3CE}"/>
          </ac:spMkLst>
        </pc:spChg>
        <pc:spChg chg="add mod">
          <ac:chgData name="Chandan Parab" userId="c0d0346c-212b-4b92-bbcb-13ed90fb4d58" providerId="ADAL" clId="{C07452F4-F704-4F1F-BDA5-EDE039FC6E40}" dt="2024-03-11T18:32:17.294" v="14233" actId="20577"/>
          <ac:spMkLst>
            <pc:docMk/>
            <pc:sldMk cId="4127286281" sldId="295"/>
            <ac:spMk id="33" creationId="{74412568-C6D8-2603-9540-FB97FA32DA32}"/>
          </ac:spMkLst>
        </pc:spChg>
        <pc:spChg chg="add mod topLvl">
          <ac:chgData name="Chandan Parab" userId="c0d0346c-212b-4b92-bbcb-13ed90fb4d58" providerId="ADAL" clId="{C07452F4-F704-4F1F-BDA5-EDE039FC6E40}" dt="2024-03-11T18:37:13.170" v="14268" actId="165"/>
          <ac:spMkLst>
            <pc:docMk/>
            <pc:sldMk cId="4127286281" sldId="295"/>
            <ac:spMk id="34" creationId="{9FB2855C-8E4B-07F3-9881-905DBFD5A437}"/>
          </ac:spMkLst>
        </pc:spChg>
        <pc:spChg chg="add del mod">
          <ac:chgData name="Chandan Parab" userId="c0d0346c-212b-4b92-bbcb-13ed90fb4d58" providerId="ADAL" clId="{C07452F4-F704-4F1F-BDA5-EDE039FC6E40}" dt="2024-03-11T18:38:17.552" v="14278" actId="478"/>
          <ac:spMkLst>
            <pc:docMk/>
            <pc:sldMk cId="4127286281" sldId="295"/>
            <ac:spMk id="37" creationId="{E51ABC39-9C8D-CCF3-8492-12899AE274DD}"/>
          </ac:spMkLst>
        </pc:spChg>
        <pc:spChg chg="add del mod">
          <ac:chgData name="Chandan Parab" userId="c0d0346c-212b-4b92-bbcb-13ed90fb4d58" providerId="ADAL" clId="{C07452F4-F704-4F1F-BDA5-EDE039FC6E40}" dt="2024-03-11T18:38:19.440" v="14279" actId="478"/>
          <ac:spMkLst>
            <pc:docMk/>
            <pc:sldMk cId="4127286281" sldId="295"/>
            <ac:spMk id="38" creationId="{640E854D-F9D9-71B0-5CA5-5F979339E277}"/>
          </ac:spMkLst>
        </pc:spChg>
        <pc:spChg chg="add mod">
          <ac:chgData name="Chandan Parab" userId="c0d0346c-212b-4b92-bbcb-13ed90fb4d58" providerId="ADAL" clId="{C07452F4-F704-4F1F-BDA5-EDE039FC6E40}" dt="2024-03-11T18:38:45.519" v="14284" actId="20577"/>
          <ac:spMkLst>
            <pc:docMk/>
            <pc:sldMk cId="4127286281" sldId="295"/>
            <ac:spMk id="41" creationId="{0E7058F9-A5C6-B233-D41F-24825D764686}"/>
          </ac:spMkLst>
        </pc:spChg>
        <pc:grpChg chg="add del mod">
          <ac:chgData name="Chandan Parab" userId="c0d0346c-212b-4b92-bbcb-13ed90fb4d58" providerId="ADAL" clId="{C07452F4-F704-4F1F-BDA5-EDE039FC6E40}" dt="2024-03-11T18:34:10.049" v="14245" actId="165"/>
          <ac:grpSpMkLst>
            <pc:docMk/>
            <pc:sldMk cId="4127286281" sldId="295"/>
            <ac:grpSpMk id="15" creationId="{DA0574B0-E98F-2286-6C09-B2703BFA8135}"/>
          </ac:grpSpMkLst>
        </pc:grpChg>
        <pc:grpChg chg="add del mod">
          <ac:chgData name="Chandan Parab" userId="c0d0346c-212b-4b92-bbcb-13ed90fb4d58" providerId="ADAL" clId="{C07452F4-F704-4F1F-BDA5-EDE039FC6E40}" dt="2024-03-11T18:32:39.371" v="14237" actId="165"/>
          <ac:grpSpMkLst>
            <pc:docMk/>
            <pc:sldMk cId="4127286281" sldId="295"/>
            <ac:grpSpMk id="16" creationId="{0BA6BCCD-AABA-3363-C3E0-1851371D156E}"/>
          </ac:grpSpMkLst>
        </pc:grpChg>
        <pc:grpChg chg="add del mod">
          <ac:chgData name="Chandan Parab" userId="c0d0346c-212b-4b92-bbcb-13ed90fb4d58" providerId="ADAL" clId="{C07452F4-F704-4F1F-BDA5-EDE039FC6E40}" dt="2024-03-11T18:32:52.882" v="14239" actId="165"/>
          <ac:grpSpMkLst>
            <pc:docMk/>
            <pc:sldMk cId="4127286281" sldId="295"/>
            <ac:grpSpMk id="24" creationId="{F6C527BA-F0BF-310C-79FB-93B409B9611B}"/>
          </ac:grpSpMkLst>
        </pc:grpChg>
        <pc:grpChg chg="add del mod">
          <ac:chgData name="Chandan Parab" userId="c0d0346c-212b-4b92-bbcb-13ed90fb4d58" providerId="ADAL" clId="{C07452F4-F704-4F1F-BDA5-EDE039FC6E40}" dt="2024-03-11T18:34:01.326" v="14244" actId="165"/>
          <ac:grpSpMkLst>
            <pc:docMk/>
            <pc:sldMk cId="4127286281" sldId="295"/>
            <ac:grpSpMk id="35" creationId="{AA4EA389-7658-1F46-63E2-C86783B04E64}"/>
          </ac:grpSpMkLst>
        </pc:grpChg>
        <pc:grpChg chg="add del mod">
          <ac:chgData name="Chandan Parab" userId="c0d0346c-212b-4b92-bbcb-13ed90fb4d58" providerId="ADAL" clId="{C07452F4-F704-4F1F-BDA5-EDE039FC6E40}" dt="2024-03-11T18:37:13.170" v="14268" actId="165"/>
          <ac:grpSpMkLst>
            <pc:docMk/>
            <pc:sldMk cId="4127286281" sldId="295"/>
            <ac:grpSpMk id="39" creationId="{D7576688-7146-9E3E-7DA6-DACF6935C0E3}"/>
          </ac:grpSpMkLst>
        </pc:grpChg>
        <pc:grpChg chg="add mod">
          <ac:chgData name="Chandan Parab" userId="c0d0346c-212b-4b92-bbcb-13ed90fb4d58" providerId="ADAL" clId="{C07452F4-F704-4F1F-BDA5-EDE039FC6E40}" dt="2024-03-11T18:38:25.165" v="14280" actId="1076"/>
          <ac:grpSpMkLst>
            <pc:docMk/>
            <pc:sldMk cId="4127286281" sldId="295"/>
            <ac:grpSpMk id="40" creationId="{1219B556-5F2F-919B-4B74-BDE1ABCE3F01}"/>
          </ac:grpSpMkLst>
        </pc:grpChg>
        <pc:picChg chg="add mod topLvl">
          <ac:chgData name="Chandan Parab" userId="c0d0346c-212b-4b92-bbcb-13ed90fb4d58" providerId="ADAL" clId="{C07452F4-F704-4F1F-BDA5-EDE039FC6E40}" dt="2024-03-11T18:34:10.049" v="14245" actId="165"/>
          <ac:picMkLst>
            <pc:docMk/>
            <pc:sldMk cId="4127286281" sldId="295"/>
            <ac:picMk id="13" creationId="{8DC0B61C-B2A3-580D-4646-7551B37B8E5E}"/>
          </ac:picMkLst>
        </pc:picChg>
        <pc:picChg chg="mod topLvl">
          <ac:chgData name="Chandan Parab" userId="c0d0346c-212b-4b92-bbcb-13ed90fb4d58" providerId="ADAL" clId="{C07452F4-F704-4F1F-BDA5-EDE039FC6E40}" dt="2024-03-11T18:32:39.371" v="14237" actId="165"/>
          <ac:picMkLst>
            <pc:docMk/>
            <pc:sldMk cId="4127286281" sldId="295"/>
            <ac:picMk id="22" creationId="{414CE6EB-8171-55F9-A361-BEEEAD572856}"/>
          </ac:picMkLst>
        </pc:picChg>
        <pc:picChg chg="del mod topLvl">
          <ac:chgData name="Chandan Parab" userId="c0d0346c-212b-4b92-bbcb-13ed90fb4d58" providerId="ADAL" clId="{C07452F4-F704-4F1F-BDA5-EDE039FC6E40}" dt="2024-03-11T18:34:57.326" v="14250" actId="478"/>
          <ac:picMkLst>
            <pc:docMk/>
            <pc:sldMk cId="4127286281" sldId="295"/>
            <ac:picMk id="30" creationId="{D4544B2B-2698-F0A6-E286-9F64AC227DFB}"/>
          </ac:picMkLst>
        </pc:picChg>
        <pc:picChg chg="add mod topLvl">
          <ac:chgData name="Chandan Parab" userId="c0d0346c-212b-4b92-bbcb-13ed90fb4d58" providerId="ADAL" clId="{C07452F4-F704-4F1F-BDA5-EDE039FC6E40}" dt="2024-03-11T18:37:24.522" v="14271" actId="164"/>
          <ac:picMkLst>
            <pc:docMk/>
            <pc:sldMk cId="4127286281" sldId="295"/>
            <ac:picMk id="36" creationId="{3E411831-0F14-2AC6-E155-6F5B992604E4}"/>
          </ac:picMkLst>
        </pc:picChg>
        <pc:cxnChg chg="add mod topLvl">
          <ac:chgData name="Chandan Parab" userId="c0d0346c-212b-4b92-bbcb-13ed90fb4d58" providerId="ADAL" clId="{C07452F4-F704-4F1F-BDA5-EDE039FC6E40}" dt="2024-03-11T18:34:10.049" v="14245" actId="165"/>
          <ac:cxnSpMkLst>
            <pc:docMk/>
            <pc:sldMk cId="4127286281" sldId="295"/>
            <ac:cxnSpMk id="7" creationId="{14CDB69B-101E-022D-F3CE-12DEBCFCC8FE}"/>
          </ac:cxnSpMkLst>
        </pc:cxnChg>
        <pc:cxnChg chg="add mod topLvl">
          <ac:chgData name="Chandan Parab" userId="c0d0346c-212b-4b92-bbcb-13ed90fb4d58" providerId="ADAL" clId="{C07452F4-F704-4F1F-BDA5-EDE039FC6E40}" dt="2024-03-11T18:34:10.049" v="14245" actId="165"/>
          <ac:cxnSpMkLst>
            <pc:docMk/>
            <pc:sldMk cId="4127286281" sldId="295"/>
            <ac:cxnSpMk id="8" creationId="{6CA29CFC-C7E0-8E21-9D64-2040FCCADB94}"/>
          </ac:cxnSpMkLst>
        </pc:cxnChg>
        <pc:cxnChg chg="mod topLvl">
          <ac:chgData name="Chandan Parab" userId="c0d0346c-212b-4b92-bbcb-13ed90fb4d58" providerId="ADAL" clId="{C07452F4-F704-4F1F-BDA5-EDE039FC6E40}" dt="2024-03-11T18:32:39.371" v="14237" actId="165"/>
          <ac:cxnSpMkLst>
            <pc:docMk/>
            <pc:sldMk cId="4127286281" sldId="295"/>
            <ac:cxnSpMk id="20" creationId="{6639F583-9075-82C9-D164-C0F1291751FD}"/>
          </ac:cxnSpMkLst>
        </pc:cxnChg>
        <pc:cxnChg chg="mod topLvl">
          <ac:chgData name="Chandan Parab" userId="c0d0346c-212b-4b92-bbcb-13ed90fb4d58" providerId="ADAL" clId="{C07452F4-F704-4F1F-BDA5-EDE039FC6E40}" dt="2024-03-11T18:32:39.371" v="14237" actId="165"/>
          <ac:cxnSpMkLst>
            <pc:docMk/>
            <pc:sldMk cId="4127286281" sldId="295"/>
            <ac:cxnSpMk id="21" creationId="{7B67C4F7-0975-724B-DF0C-5B6E8FEB8F91}"/>
          </ac:cxnSpMkLst>
        </pc:cxnChg>
        <pc:cxnChg chg="mod topLvl">
          <ac:chgData name="Chandan Parab" userId="c0d0346c-212b-4b92-bbcb-13ed90fb4d58" providerId="ADAL" clId="{C07452F4-F704-4F1F-BDA5-EDE039FC6E40}" dt="2024-03-11T18:37:24.522" v="14271" actId="164"/>
          <ac:cxnSpMkLst>
            <pc:docMk/>
            <pc:sldMk cId="4127286281" sldId="295"/>
            <ac:cxnSpMk id="28" creationId="{22EF9D41-4FF4-A5E8-7672-932A41F2488E}"/>
          </ac:cxnSpMkLst>
        </pc:cxnChg>
        <pc:cxnChg chg="mod topLvl">
          <ac:chgData name="Chandan Parab" userId="c0d0346c-212b-4b92-bbcb-13ed90fb4d58" providerId="ADAL" clId="{C07452F4-F704-4F1F-BDA5-EDE039FC6E40}" dt="2024-03-11T18:37:24.522" v="14271" actId="164"/>
          <ac:cxnSpMkLst>
            <pc:docMk/>
            <pc:sldMk cId="4127286281" sldId="295"/>
            <ac:cxnSpMk id="29" creationId="{B25C247A-7204-40CE-D483-138113056A15}"/>
          </ac:cxnSpMkLst>
        </pc:cxnChg>
      </pc:sldChg>
      <pc:sldChg chg="addSp delSp modSp new mod setBg delDesignElem chgLayout">
        <pc:chgData name="Chandan Parab" userId="c0d0346c-212b-4b92-bbcb-13ed90fb4d58" providerId="ADAL" clId="{C07452F4-F704-4F1F-BDA5-EDE039FC6E40}" dt="2024-04-02T12:33:00.072" v="16135" actId="1076"/>
        <pc:sldMkLst>
          <pc:docMk/>
          <pc:sldMk cId="1601820348" sldId="296"/>
        </pc:sldMkLst>
        <pc:spChg chg="add mod">
          <ac:chgData name="Chandan Parab" userId="c0d0346c-212b-4b92-bbcb-13ed90fb4d58" providerId="ADAL" clId="{C07452F4-F704-4F1F-BDA5-EDE039FC6E40}" dt="2024-03-14T15:32:02.094" v="14971" actId="164"/>
          <ac:spMkLst>
            <pc:docMk/>
            <pc:sldMk cId="1601820348" sldId="296"/>
            <ac:spMk id="2" creationId="{FAD273E5-E95E-9266-09A4-23A29E2FA73B}"/>
          </ac:spMkLst>
        </pc:spChg>
        <pc:spChg chg="mod topLvl">
          <ac:chgData name="Chandan Parab" userId="c0d0346c-212b-4b92-bbcb-13ed90fb4d58" providerId="ADAL" clId="{C07452F4-F704-4F1F-BDA5-EDE039FC6E40}" dt="2024-03-14T15:40:45.347" v="15157" actId="207"/>
          <ac:spMkLst>
            <pc:docMk/>
            <pc:sldMk cId="1601820348" sldId="296"/>
            <ac:spMk id="4" creationId="{31FFA941-26AC-2E91-39C1-A754BE180986}"/>
          </ac:spMkLst>
        </pc:spChg>
        <pc:spChg chg="add mod">
          <ac:chgData name="Chandan Parab" userId="c0d0346c-212b-4b92-bbcb-13ed90fb4d58" providerId="ADAL" clId="{C07452F4-F704-4F1F-BDA5-EDE039FC6E40}" dt="2024-04-02T12:24:43.118" v="15990" actId="207"/>
          <ac:spMkLst>
            <pc:docMk/>
            <pc:sldMk cId="1601820348" sldId="296"/>
            <ac:spMk id="5" creationId="{8BA17D8E-2590-425A-F778-70D0930E7E88}"/>
          </ac:spMkLst>
        </pc:spChg>
        <pc:spChg chg="add mod">
          <ac:chgData name="Chandan Parab" userId="c0d0346c-212b-4b92-bbcb-13ed90fb4d58" providerId="ADAL" clId="{C07452F4-F704-4F1F-BDA5-EDE039FC6E40}" dt="2024-03-17T04:22:21.262" v="15427" actId="164"/>
          <ac:spMkLst>
            <pc:docMk/>
            <pc:sldMk cId="1601820348" sldId="296"/>
            <ac:spMk id="6" creationId="{90A7525D-4245-5890-D98E-F60EF751F082}"/>
          </ac:spMkLst>
        </pc:spChg>
        <pc:spChg chg="mod topLvl">
          <ac:chgData name="Chandan Parab" userId="c0d0346c-212b-4b92-bbcb-13ed90fb4d58" providerId="ADAL" clId="{C07452F4-F704-4F1F-BDA5-EDE039FC6E40}" dt="2024-03-14T15:40:45.347" v="15157" actId="207"/>
          <ac:spMkLst>
            <pc:docMk/>
            <pc:sldMk cId="1601820348" sldId="296"/>
            <ac:spMk id="7" creationId="{8C3EC961-3CB1-7819-6131-40DBDA86C058}"/>
          </ac:spMkLst>
        </pc:spChg>
        <pc:spChg chg="add del">
          <ac:chgData name="Chandan Parab" userId="c0d0346c-212b-4b92-bbcb-13ed90fb4d58" providerId="ADAL" clId="{C07452F4-F704-4F1F-BDA5-EDE039FC6E40}" dt="2024-03-12T15:16:42.963" v="14298" actId="700"/>
          <ac:spMkLst>
            <pc:docMk/>
            <pc:sldMk cId="1601820348" sldId="296"/>
            <ac:spMk id="10" creationId="{5D1D4658-32CD-4903-BDA6-7B54EEA4ED6F}"/>
          </ac:spMkLst>
        </pc:spChg>
        <pc:spChg chg="add mod">
          <ac:chgData name="Chandan Parab" userId="c0d0346c-212b-4b92-bbcb-13ed90fb4d58" providerId="ADAL" clId="{C07452F4-F704-4F1F-BDA5-EDE039FC6E40}" dt="2024-04-02T12:10:44.669" v="15809" actId="1036"/>
          <ac:spMkLst>
            <pc:docMk/>
            <pc:sldMk cId="1601820348" sldId="296"/>
            <ac:spMk id="11" creationId="{86361039-FC2C-3E14-F378-E5166A692B2E}"/>
          </ac:spMkLst>
        </pc:spChg>
        <pc:spChg chg="add del">
          <ac:chgData name="Chandan Parab" userId="c0d0346c-212b-4b92-bbcb-13ed90fb4d58" providerId="ADAL" clId="{C07452F4-F704-4F1F-BDA5-EDE039FC6E40}" dt="2024-03-12T15:16:42.963" v="14298" actId="700"/>
          <ac:spMkLst>
            <pc:docMk/>
            <pc:sldMk cId="1601820348" sldId="296"/>
            <ac:spMk id="12" creationId="{7A29A97C-0C3C-4F06-9CA4-68DFD1CE4039}"/>
          </ac:spMkLst>
        </pc:spChg>
        <pc:spChg chg="mod">
          <ac:chgData name="Chandan Parab" userId="c0d0346c-212b-4b92-bbcb-13ed90fb4d58" providerId="ADAL" clId="{C07452F4-F704-4F1F-BDA5-EDE039FC6E40}" dt="2024-03-14T15:40:45.347" v="15157" actId="207"/>
          <ac:spMkLst>
            <pc:docMk/>
            <pc:sldMk cId="1601820348" sldId="296"/>
            <ac:spMk id="12" creationId="{B981B956-AB48-A104-C0C9-7F227E9A8AB8}"/>
          </ac:spMkLst>
        </pc:spChg>
        <pc:spChg chg="mod">
          <ac:chgData name="Chandan Parab" userId="c0d0346c-212b-4b92-bbcb-13ed90fb4d58" providerId="ADAL" clId="{C07452F4-F704-4F1F-BDA5-EDE039FC6E40}" dt="2024-03-14T15:40:45.347" v="15157" actId="207"/>
          <ac:spMkLst>
            <pc:docMk/>
            <pc:sldMk cId="1601820348" sldId="296"/>
            <ac:spMk id="13" creationId="{17CC538B-C299-9BC3-5D63-D8C37D3A3EE5}"/>
          </ac:spMkLst>
        </pc:spChg>
        <pc:spChg chg="add del">
          <ac:chgData name="Chandan Parab" userId="c0d0346c-212b-4b92-bbcb-13ed90fb4d58" providerId="ADAL" clId="{C07452F4-F704-4F1F-BDA5-EDE039FC6E40}" dt="2024-03-12T15:16:42.963" v="14298" actId="700"/>
          <ac:spMkLst>
            <pc:docMk/>
            <pc:sldMk cId="1601820348" sldId="296"/>
            <ac:spMk id="14" creationId="{801292C1-8B12-4AF2-9B59-8851A132E5E2}"/>
          </ac:spMkLst>
        </pc:spChg>
        <pc:spChg chg="mod">
          <ac:chgData name="Chandan Parab" userId="c0d0346c-212b-4b92-bbcb-13ed90fb4d58" providerId="ADAL" clId="{C07452F4-F704-4F1F-BDA5-EDE039FC6E40}" dt="2024-03-14T15:31:33.355" v="14966"/>
          <ac:spMkLst>
            <pc:docMk/>
            <pc:sldMk cId="1601820348" sldId="296"/>
            <ac:spMk id="18" creationId="{39ACEF86-232D-7428-9A90-3D74EFDEFE1D}"/>
          </ac:spMkLst>
        </pc:spChg>
        <pc:spChg chg="mod">
          <ac:chgData name="Chandan Parab" userId="c0d0346c-212b-4b92-bbcb-13ed90fb4d58" providerId="ADAL" clId="{C07452F4-F704-4F1F-BDA5-EDE039FC6E40}" dt="2024-03-17T04:21:51.274" v="15425"/>
          <ac:spMkLst>
            <pc:docMk/>
            <pc:sldMk cId="1601820348" sldId="296"/>
            <ac:spMk id="18" creationId="{DAB8DA28-B7CA-5F14-09D7-42D5012C85BC}"/>
          </ac:spMkLst>
        </pc:spChg>
        <pc:spChg chg="mod">
          <ac:chgData name="Chandan Parab" userId="c0d0346c-212b-4b92-bbcb-13ed90fb4d58" providerId="ADAL" clId="{C07452F4-F704-4F1F-BDA5-EDE039FC6E40}" dt="2024-03-17T04:21:51.274" v="15425"/>
          <ac:spMkLst>
            <pc:docMk/>
            <pc:sldMk cId="1601820348" sldId="296"/>
            <ac:spMk id="20" creationId="{7768209D-E299-F6F5-43D4-016F47E5CC5D}"/>
          </ac:spMkLst>
        </pc:spChg>
        <pc:spChg chg="mod">
          <ac:chgData name="Chandan Parab" userId="c0d0346c-212b-4b92-bbcb-13ed90fb4d58" providerId="ADAL" clId="{C07452F4-F704-4F1F-BDA5-EDE039FC6E40}" dt="2024-03-17T04:21:51.274" v="15425"/>
          <ac:spMkLst>
            <pc:docMk/>
            <pc:sldMk cId="1601820348" sldId="296"/>
            <ac:spMk id="22" creationId="{7C8CDB9D-26B8-6774-9CDF-E2F7C0C06B19}"/>
          </ac:spMkLst>
        </pc:spChg>
        <pc:spChg chg="mod">
          <ac:chgData name="Chandan Parab" userId="c0d0346c-212b-4b92-bbcb-13ed90fb4d58" providerId="ADAL" clId="{C07452F4-F704-4F1F-BDA5-EDE039FC6E40}" dt="2024-03-14T15:31:33.355" v="14966"/>
          <ac:spMkLst>
            <pc:docMk/>
            <pc:sldMk cId="1601820348" sldId="296"/>
            <ac:spMk id="22" creationId="{A27C16DA-A597-6B46-3C71-F350DF02E714}"/>
          </ac:spMkLst>
        </pc:spChg>
        <pc:spChg chg="mod">
          <ac:chgData name="Chandan Parab" userId="c0d0346c-212b-4b92-bbcb-13ed90fb4d58" providerId="ADAL" clId="{C07452F4-F704-4F1F-BDA5-EDE039FC6E40}" dt="2024-03-17T04:21:51.274" v="15425"/>
          <ac:spMkLst>
            <pc:docMk/>
            <pc:sldMk cId="1601820348" sldId="296"/>
            <ac:spMk id="26" creationId="{A92F0DDE-DB66-F769-6354-83C8BAEA427D}"/>
          </ac:spMkLst>
        </pc:spChg>
        <pc:spChg chg="add del mod">
          <ac:chgData name="Chandan Parab" userId="c0d0346c-212b-4b92-bbcb-13ed90fb4d58" providerId="ADAL" clId="{C07452F4-F704-4F1F-BDA5-EDE039FC6E40}" dt="2024-03-17T04:18:09.276" v="15343" actId="21"/>
          <ac:spMkLst>
            <pc:docMk/>
            <pc:sldMk cId="1601820348" sldId="296"/>
            <ac:spMk id="28" creationId="{0542279B-EE86-8C8F-C45B-A8974789018D}"/>
          </ac:spMkLst>
        </pc:spChg>
        <pc:spChg chg="add mod">
          <ac:chgData name="Chandan Parab" userId="c0d0346c-212b-4b92-bbcb-13ed90fb4d58" providerId="ADAL" clId="{C07452F4-F704-4F1F-BDA5-EDE039FC6E40}" dt="2024-03-14T15:32:02.094" v="14971" actId="164"/>
          <ac:spMkLst>
            <pc:docMk/>
            <pc:sldMk cId="1601820348" sldId="296"/>
            <ac:spMk id="29" creationId="{24643F4A-6175-7585-A999-E899B72A4C40}"/>
          </ac:spMkLst>
        </pc:spChg>
        <pc:spChg chg="add mod">
          <ac:chgData name="Chandan Parab" userId="c0d0346c-212b-4b92-bbcb-13ed90fb4d58" providerId="ADAL" clId="{C07452F4-F704-4F1F-BDA5-EDE039FC6E40}" dt="2024-04-02T12:07:51.783" v="15768" actId="20577"/>
          <ac:spMkLst>
            <pc:docMk/>
            <pc:sldMk cId="1601820348" sldId="296"/>
            <ac:spMk id="30" creationId="{33755908-2766-4A76-85FD-E7B86CE4380E}"/>
          </ac:spMkLst>
        </pc:spChg>
        <pc:spChg chg="add mod">
          <ac:chgData name="Chandan Parab" userId="c0d0346c-212b-4b92-bbcb-13ed90fb4d58" providerId="ADAL" clId="{C07452F4-F704-4F1F-BDA5-EDE039FC6E40}" dt="2024-04-02T12:11:42.885" v="15903" actId="1076"/>
          <ac:spMkLst>
            <pc:docMk/>
            <pc:sldMk cId="1601820348" sldId="296"/>
            <ac:spMk id="31" creationId="{42A992C5-EF93-F326-5553-1CAD289F8308}"/>
          </ac:spMkLst>
        </pc:spChg>
        <pc:spChg chg="add del mod">
          <ac:chgData name="Chandan Parab" userId="c0d0346c-212b-4b92-bbcb-13ed90fb4d58" providerId="ADAL" clId="{C07452F4-F704-4F1F-BDA5-EDE039FC6E40}" dt="2024-03-13T05:01:08.838" v="14646"/>
          <ac:spMkLst>
            <pc:docMk/>
            <pc:sldMk cId="1601820348" sldId="296"/>
            <ac:spMk id="32" creationId="{6510AA1F-1AA3-A468-9AC1-863645090542}"/>
          </ac:spMkLst>
        </pc:spChg>
        <pc:spChg chg="add mod ord">
          <ac:chgData name="Chandan Parab" userId="c0d0346c-212b-4b92-bbcb-13ed90fb4d58" providerId="ADAL" clId="{C07452F4-F704-4F1F-BDA5-EDE039FC6E40}" dt="2024-03-14T15:37:07.031" v="15121" actId="164"/>
          <ac:spMkLst>
            <pc:docMk/>
            <pc:sldMk cId="1601820348" sldId="296"/>
            <ac:spMk id="33" creationId="{1DFE0E86-B80B-45A9-01ED-A5097B06802B}"/>
          </ac:spMkLst>
        </pc:spChg>
        <pc:spChg chg="add del">
          <ac:chgData name="Chandan Parab" userId="c0d0346c-212b-4b92-bbcb-13ed90fb4d58" providerId="ADAL" clId="{C07452F4-F704-4F1F-BDA5-EDE039FC6E40}" dt="2024-03-13T05:01:08.838" v="14646"/>
          <ac:spMkLst>
            <pc:docMk/>
            <pc:sldMk cId="1601820348" sldId="296"/>
            <ac:spMk id="33" creationId="{FA16AD3E-A8BB-2B2B-C09B-1794E550F6EF}"/>
          </ac:spMkLst>
        </pc:spChg>
        <pc:spChg chg="del mod">
          <ac:chgData name="Chandan Parab" userId="c0d0346c-212b-4b92-bbcb-13ed90fb4d58" providerId="ADAL" clId="{C07452F4-F704-4F1F-BDA5-EDE039FC6E40}" dt="2024-03-13T05:01:24.229" v="14648"/>
          <ac:spMkLst>
            <pc:docMk/>
            <pc:sldMk cId="1601820348" sldId="296"/>
            <ac:spMk id="34" creationId="{236B05FC-84BC-5D2B-B14D-566BB0BC2936}"/>
          </ac:spMkLst>
        </pc:spChg>
        <pc:spChg chg="add del">
          <ac:chgData name="Chandan Parab" userId="c0d0346c-212b-4b92-bbcb-13ed90fb4d58" providerId="ADAL" clId="{C07452F4-F704-4F1F-BDA5-EDE039FC6E40}" dt="2024-03-13T05:01:24.229" v="14648"/>
          <ac:spMkLst>
            <pc:docMk/>
            <pc:sldMk cId="1601820348" sldId="296"/>
            <ac:spMk id="35" creationId="{5701B174-9250-134E-4830-ABEA52ABCEFE}"/>
          </ac:spMkLst>
        </pc:spChg>
        <pc:spChg chg="mod">
          <ac:chgData name="Chandan Parab" userId="c0d0346c-212b-4b92-bbcb-13ed90fb4d58" providerId="ADAL" clId="{C07452F4-F704-4F1F-BDA5-EDE039FC6E40}" dt="2024-03-17T04:22:21.262" v="15427" actId="164"/>
          <ac:spMkLst>
            <pc:docMk/>
            <pc:sldMk cId="1601820348" sldId="296"/>
            <ac:spMk id="36" creationId="{40ACD562-155B-598F-21BD-4E9B58B59EA6}"/>
          </ac:spMkLst>
        </pc:spChg>
        <pc:spChg chg="add mod">
          <ac:chgData name="Chandan Parab" userId="c0d0346c-212b-4b92-bbcb-13ed90fb4d58" providerId="ADAL" clId="{C07452F4-F704-4F1F-BDA5-EDE039FC6E40}" dt="2024-03-17T04:22:21.262" v="15427" actId="164"/>
          <ac:spMkLst>
            <pc:docMk/>
            <pc:sldMk cId="1601820348" sldId="296"/>
            <ac:spMk id="37" creationId="{D31ECBD1-48DD-8E20-2620-81D814A480C1}"/>
          </ac:spMkLst>
        </pc:spChg>
        <pc:spChg chg="add mod">
          <ac:chgData name="Chandan Parab" userId="c0d0346c-212b-4b92-bbcb-13ed90fb4d58" providerId="ADAL" clId="{C07452F4-F704-4F1F-BDA5-EDE039FC6E40}" dt="2024-03-17T04:22:21.262" v="15427" actId="164"/>
          <ac:spMkLst>
            <pc:docMk/>
            <pc:sldMk cId="1601820348" sldId="296"/>
            <ac:spMk id="38" creationId="{F29CEAE6-14D4-E508-91EF-68A5E5602437}"/>
          </ac:spMkLst>
        </pc:spChg>
        <pc:spChg chg="add del mod">
          <ac:chgData name="Chandan Parab" userId="c0d0346c-212b-4b92-bbcb-13ed90fb4d58" providerId="ADAL" clId="{C07452F4-F704-4F1F-BDA5-EDE039FC6E40}" dt="2024-03-13T05:05:00.643" v="14674" actId="478"/>
          <ac:spMkLst>
            <pc:docMk/>
            <pc:sldMk cId="1601820348" sldId="296"/>
            <ac:spMk id="39" creationId="{1887DCAC-CD70-343B-5965-EFAA03407147}"/>
          </ac:spMkLst>
        </pc:spChg>
        <pc:spChg chg="add mod">
          <ac:chgData name="Chandan Parab" userId="c0d0346c-212b-4b92-bbcb-13ed90fb4d58" providerId="ADAL" clId="{C07452F4-F704-4F1F-BDA5-EDE039FC6E40}" dt="2024-03-14T15:37:07.031" v="15121" actId="164"/>
          <ac:spMkLst>
            <pc:docMk/>
            <pc:sldMk cId="1601820348" sldId="296"/>
            <ac:spMk id="39" creationId="{3D2771A5-1928-D893-5E43-3C6E4ADD400F}"/>
          </ac:spMkLst>
        </pc:spChg>
        <pc:spChg chg="add del mod">
          <ac:chgData name="Chandan Parab" userId="c0d0346c-212b-4b92-bbcb-13ed90fb4d58" providerId="ADAL" clId="{C07452F4-F704-4F1F-BDA5-EDE039FC6E40}" dt="2024-03-17T04:17:36.391" v="15338" actId="21"/>
          <ac:spMkLst>
            <pc:docMk/>
            <pc:sldMk cId="1601820348" sldId="296"/>
            <ac:spMk id="40" creationId="{129EA46B-F463-C5DC-9FD2-593DAA2324AB}"/>
          </ac:spMkLst>
        </pc:spChg>
        <pc:spChg chg="add mod">
          <ac:chgData name="Chandan Parab" userId="c0d0346c-212b-4b92-bbcb-13ed90fb4d58" providerId="ADAL" clId="{C07452F4-F704-4F1F-BDA5-EDE039FC6E40}" dt="2024-03-14T15:37:07.031" v="15121" actId="164"/>
          <ac:spMkLst>
            <pc:docMk/>
            <pc:sldMk cId="1601820348" sldId="296"/>
            <ac:spMk id="41" creationId="{2277F908-BEB2-1CA6-5079-E43EDE70C7D3}"/>
          </ac:spMkLst>
        </pc:spChg>
        <pc:spChg chg="mod">
          <ac:chgData name="Chandan Parab" userId="c0d0346c-212b-4b92-bbcb-13ed90fb4d58" providerId="ADAL" clId="{C07452F4-F704-4F1F-BDA5-EDE039FC6E40}" dt="2024-03-17T04:21:51.274" v="15425"/>
          <ac:spMkLst>
            <pc:docMk/>
            <pc:sldMk cId="1601820348" sldId="296"/>
            <ac:spMk id="43" creationId="{2A71307F-A9E7-F7B9-DFCB-C24D8100A90F}"/>
          </ac:spMkLst>
        </pc:spChg>
        <pc:spChg chg="mod topLvl">
          <ac:chgData name="Chandan Parab" userId="c0d0346c-212b-4b92-bbcb-13ed90fb4d58" providerId="ADAL" clId="{C07452F4-F704-4F1F-BDA5-EDE039FC6E40}" dt="2024-03-14T15:40:45.347" v="15157" actId="207"/>
          <ac:spMkLst>
            <pc:docMk/>
            <pc:sldMk cId="1601820348" sldId="296"/>
            <ac:spMk id="44" creationId="{1F7DFABD-C578-F54B-A9CF-422476B6C770}"/>
          </ac:spMkLst>
        </pc:spChg>
        <pc:spChg chg="mod topLvl">
          <ac:chgData name="Chandan Parab" userId="c0d0346c-212b-4b92-bbcb-13ed90fb4d58" providerId="ADAL" clId="{C07452F4-F704-4F1F-BDA5-EDE039FC6E40}" dt="2024-03-14T15:40:45.347" v="15157" actId="207"/>
          <ac:spMkLst>
            <pc:docMk/>
            <pc:sldMk cId="1601820348" sldId="296"/>
            <ac:spMk id="46" creationId="{8D9D0912-FC18-9E05-9B41-A4E61FBFD9A6}"/>
          </ac:spMkLst>
        </pc:spChg>
        <pc:spChg chg="mod">
          <ac:chgData name="Chandan Parab" userId="c0d0346c-212b-4b92-bbcb-13ed90fb4d58" providerId="ADAL" clId="{C07452F4-F704-4F1F-BDA5-EDE039FC6E40}" dt="2024-03-17T04:21:51.274" v="15425"/>
          <ac:spMkLst>
            <pc:docMk/>
            <pc:sldMk cId="1601820348" sldId="296"/>
            <ac:spMk id="49" creationId="{048A64DC-27F0-0212-FC42-D055274A5F77}"/>
          </ac:spMkLst>
        </pc:spChg>
        <pc:spChg chg="mod">
          <ac:chgData name="Chandan Parab" userId="c0d0346c-212b-4b92-bbcb-13ed90fb4d58" providerId="ADAL" clId="{C07452F4-F704-4F1F-BDA5-EDE039FC6E40}" dt="2024-03-17T04:21:51.274" v="15425"/>
          <ac:spMkLst>
            <pc:docMk/>
            <pc:sldMk cId="1601820348" sldId="296"/>
            <ac:spMk id="50" creationId="{71E3EBAC-B6D7-43F4-4519-73C65226A9C1}"/>
          </ac:spMkLst>
        </pc:spChg>
        <pc:spChg chg="mod">
          <ac:chgData name="Chandan Parab" userId="c0d0346c-212b-4b92-bbcb-13ed90fb4d58" providerId="ADAL" clId="{C07452F4-F704-4F1F-BDA5-EDE039FC6E40}" dt="2024-03-17T04:21:51.274" v="15425"/>
          <ac:spMkLst>
            <pc:docMk/>
            <pc:sldMk cId="1601820348" sldId="296"/>
            <ac:spMk id="51" creationId="{E3F88E30-11C0-AF7A-2733-546C634BA5F8}"/>
          </ac:spMkLst>
        </pc:spChg>
        <pc:spChg chg="mod">
          <ac:chgData name="Chandan Parab" userId="c0d0346c-212b-4b92-bbcb-13ed90fb4d58" providerId="ADAL" clId="{C07452F4-F704-4F1F-BDA5-EDE039FC6E40}" dt="2024-03-17T04:21:51.274" v="15425"/>
          <ac:spMkLst>
            <pc:docMk/>
            <pc:sldMk cId="1601820348" sldId="296"/>
            <ac:spMk id="54" creationId="{8F913839-3444-F08E-9734-C55F52D27B23}"/>
          </ac:spMkLst>
        </pc:spChg>
        <pc:spChg chg="mod">
          <ac:chgData name="Chandan Parab" userId="c0d0346c-212b-4b92-bbcb-13ed90fb4d58" providerId="ADAL" clId="{C07452F4-F704-4F1F-BDA5-EDE039FC6E40}" dt="2024-03-17T04:21:51.274" v="15425"/>
          <ac:spMkLst>
            <pc:docMk/>
            <pc:sldMk cId="1601820348" sldId="296"/>
            <ac:spMk id="55" creationId="{FF2EB63A-CA18-7B4A-96F9-3787D0FB0B7C}"/>
          </ac:spMkLst>
        </pc:spChg>
        <pc:spChg chg="mod">
          <ac:chgData name="Chandan Parab" userId="c0d0346c-212b-4b92-bbcb-13ed90fb4d58" providerId="ADAL" clId="{C07452F4-F704-4F1F-BDA5-EDE039FC6E40}" dt="2024-03-17T04:21:51.274" v="15425"/>
          <ac:spMkLst>
            <pc:docMk/>
            <pc:sldMk cId="1601820348" sldId="296"/>
            <ac:spMk id="56" creationId="{46AE7C3C-497A-69FA-1696-47600282CFB9}"/>
          </ac:spMkLst>
        </pc:spChg>
        <pc:spChg chg="mod">
          <ac:chgData name="Chandan Parab" userId="c0d0346c-212b-4b92-bbcb-13ed90fb4d58" providerId="ADAL" clId="{C07452F4-F704-4F1F-BDA5-EDE039FC6E40}" dt="2024-03-17T04:21:51.274" v="15425"/>
          <ac:spMkLst>
            <pc:docMk/>
            <pc:sldMk cId="1601820348" sldId="296"/>
            <ac:spMk id="58" creationId="{1B072743-445B-CA19-F605-D479D4659A2A}"/>
          </ac:spMkLst>
        </pc:spChg>
        <pc:spChg chg="mod">
          <ac:chgData name="Chandan Parab" userId="c0d0346c-212b-4b92-bbcb-13ed90fb4d58" providerId="ADAL" clId="{C07452F4-F704-4F1F-BDA5-EDE039FC6E40}" dt="2024-03-17T04:21:51.274" v="15425"/>
          <ac:spMkLst>
            <pc:docMk/>
            <pc:sldMk cId="1601820348" sldId="296"/>
            <ac:spMk id="65" creationId="{DB8FFBE9-5F53-BD47-898D-2323EEBA8DC4}"/>
          </ac:spMkLst>
        </pc:spChg>
        <pc:spChg chg="mod">
          <ac:chgData name="Chandan Parab" userId="c0d0346c-212b-4b92-bbcb-13ed90fb4d58" providerId="ADAL" clId="{C07452F4-F704-4F1F-BDA5-EDE039FC6E40}" dt="2024-03-17T04:21:51.274" v="15425"/>
          <ac:spMkLst>
            <pc:docMk/>
            <pc:sldMk cId="1601820348" sldId="296"/>
            <ac:spMk id="66" creationId="{2814E2BE-5041-3959-9EA6-2E8D076E4085}"/>
          </ac:spMkLst>
        </pc:spChg>
        <pc:spChg chg="mod">
          <ac:chgData name="Chandan Parab" userId="c0d0346c-212b-4b92-bbcb-13ed90fb4d58" providerId="ADAL" clId="{C07452F4-F704-4F1F-BDA5-EDE039FC6E40}" dt="2024-03-17T04:21:51.274" v="15425"/>
          <ac:spMkLst>
            <pc:docMk/>
            <pc:sldMk cId="1601820348" sldId="296"/>
            <ac:spMk id="69" creationId="{4AD68355-C879-2A08-2E89-66653FABC8CA}"/>
          </ac:spMkLst>
        </pc:spChg>
        <pc:spChg chg="mod">
          <ac:chgData name="Chandan Parab" userId="c0d0346c-212b-4b92-bbcb-13ed90fb4d58" providerId="ADAL" clId="{C07452F4-F704-4F1F-BDA5-EDE039FC6E40}" dt="2024-03-17T04:21:51.274" v="15425"/>
          <ac:spMkLst>
            <pc:docMk/>
            <pc:sldMk cId="1601820348" sldId="296"/>
            <ac:spMk id="70" creationId="{A8B6DFF2-9A81-BA10-84A3-2AC0800CF0E1}"/>
          </ac:spMkLst>
        </pc:spChg>
        <pc:spChg chg="mod">
          <ac:chgData name="Chandan Parab" userId="c0d0346c-212b-4b92-bbcb-13ed90fb4d58" providerId="ADAL" clId="{C07452F4-F704-4F1F-BDA5-EDE039FC6E40}" dt="2024-03-17T04:21:51.274" v="15425"/>
          <ac:spMkLst>
            <pc:docMk/>
            <pc:sldMk cId="1601820348" sldId="296"/>
            <ac:spMk id="72" creationId="{C0C2FC35-5486-F526-A50B-608131B1C5A9}"/>
          </ac:spMkLst>
        </pc:spChg>
        <pc:spChg chg="add mod">
          <ac:chgData name="Chandan Parab" userId="c0d0346c-212b-4b92-bbcb-13ed90fb4d58" providerId="ADAL" clId="{C07452F4-F704-4F1F-BDA5-EDE039FC6E40}" dt="2024-04-02T12:08:21.055" v="15778" actId="207"/>
          <ac:spMkLst>
            <pc:docMk/>
            <pc:sldMk cId="1601820348" sldId="296"/>
            <ac:spMk id="77" creationId="{25245A84-584A-DB17-3AFE-9F6C3DBBF97E}"/>
          </ac:spMkLst>
        </pc:spChg>
        <pc:spChg chg="add mod">
          <ac:chgData name="Chandan Parab" userId="c0d0346c-212b-4b92-bbcb-13ed90fb4d58" providerId="ADAL" clId="{C07452F4-F704-4F1F-BDA5-EDE039FC6E40}" dt="2024-04-02T12:12:05.607" v="15917" actId="1076"/>
          <ac:spMkLst>
            <pc:docMk/>
            <pc:sldMk cId="1601820348" sldId="296"/>
            <ac:spMk id="79" creationId="{C76CC5DD-AC4C-F5A9-7C7E-60D560231E36}"/>
          </ac:spMkLst>
        </pc:spChg>
        <pc:spChg chg="mod">
          <ac:chgData name="Chandan Parab" userId="c0d0346c-212b-4b92-bbcb-13ed90fb4d58" providerId="ADAL" clId="{C07452F4-F704-4F1F-BDA5-EDE039FC6E40}" dt="2024-04-02T12:14:42.611" v="15932"/>
          <ac:spMkLst>
            <pc:docMk/>
            <pc:sldMk cId="1601820348" sldId="296"/>
            <ac:spMk id="83" creationId="{43D3EA7C-4D34-D253-7B57-0C3BC8B853CC}"/>
          </ac:spMkLst>
        </pc:spChg>
        <pc:spChg chg="add mod">
          <ac:chgData name="Chandan Parab" userId="c0d0346c-212b-4b92-bbcb-13ed90fb4d58" providerId="ADAL" clId="{C07452F4-F704-4F1F-BDA5-EDE039FC6E40}" dt="2024-04-02T12:15:44.087" v="15941" actId="14100"/>
          <ac:spMkLst>
            <pc:docMk/>
            <pc:sldMk cId="1601820348" sldId="296"/>
            <ac:spMk id="85" creationId="{57D0AE67-87DD-53F2-C264-70F1D8F88442}"/>
          </ac:spMkLst>
        </pc:spChg>
        <pc:spChg chg="mod">
          <ac:chgData name="Chandan Parab" userId="c0d0346c-212b-4b92-bbcb-13ed90fb4d58" providerId="ADAL" clId="{C07452F4-F704-4F1F-BDA5-EDE039FC6E40}" dt="2024-04-02T12:16:13.604" v="15947"/>
          <ac:spMkLst>
            <pc:docMk/>
            <pc:sldMk cId="1601820348" sldId="296"/>
            <ac:spMk id="87" creationId="{A82B7E03-669E-23E2-57C4-32F737D7D674}"/>
          </ac:spMkLst>
        </pc:spChg>
        <pc:spChg chg="add mod">
          <ac:chgData name="Chandan Parab" userId="c0d0346c-212b-4b92-bbcb-13ed90fb4d58" providerId="ADAL" clId="{C07452F4-F704-4F1F-BDA5-EDE039FC6E40}" dt="2024-04-02T12:16:32.944" v="15951" actId="1076"/>
          <ac:spMkLst>
            <pc:docMk/>
            <pc:sldMk cId="1601820348" sldId="296"/>
            <ac:spMk id="89" creationId="{ED602228-727A-DC75-1952-687125BB08B4}"/>
          </ac:spMkLst>
        </pc:spChg>
        <pc:spChg chg="add mod">
          <ac:chgData name="Chandan Parab" userId="c0d0346c-212b-4b92-bbcb-13ed90fb4d58" providerId="ADAL" clId="{C07452F4-F704-4F1F-BDA5-EDE039FC6E40}" dt="2024-04-02T12:19:39.556" v="15964" actId="207"/>
          <ac:spMkLst>
            <pc:docMk/>
            <pc:sldMk cId="1601820348" sldId="296"/>
            <ac:spMk id="90" creationId="{48F4F021-5D71-046B-479F-F10B56B49FA6}"/>
          </ac:spMkLst>
        </pc:spChg>
        <pc:spChg chg="add del">
          <ac:chgData name="Chandan Parab" userId="c0d0346c-212b-4b92-bbcb-13ed90fb4d58" providerId="ADAL" clId="{C07452F4-F704-4F1F-BDA5-EDE039FC6E40}" dt="2024-04-02T12:20:38.560" v="15966" actId="478"/>
          <ac:spMkLst>
            <pc:docMk/>
            <pc:sldMk cId="1601820348" sldId="296"/>
            <ac:spMk id="91" creationId="{7820FBCE-EB00-DE84-1DD2-49A6F09FC860}"/>
          </ac:spMkLst>
        </pc:spChg>
        <pc:spChg chg="add del mod ord">
          <ac:chgData name="Chandan Parab" userId="c0d0346c-212b-4b92-bbcb-13ed90fb4d58" providerId="ADAL" clId="{C07452F4-F704-4F1F-BDA5-EDE039FC6E40}" dt="2024-04-02T12:24:06.740" v="15989" actId="478"/>
          <ac:spMkLst>
            <pc:docMk/>
            <pc:sldMk cId="1601820348" sldId="296"/>
            <ac:spMk id="92" creationId="{2DB2CC37-ED81-0D4B-567C-18F7B2695CFB}"/>
          </ac:spMkLst>
        </pc:spChg>
        <pc:spChg chg="add mod">
          <ac:chgData name="Chandan Parab" userId="c0d0346c-212b-4b92-bbcb-13ed90fb4d58" providerId="ADAL" clId="{C07452F4-F704-4F1F-BDA5-EDE039FC6E40}" dt="2024-04-02T12:30:57.539" v="16122" actId="207"/>
          <ac:spMkLst>
            <pc:docMk/>
            <pc:sldMk cId="1601820348" sldId="296"/>
            <ac:spMk id="93" creationId="{DEDBACCA-3401-A868-5E33-36A593FB38DB}"/>
          </ac:spMkLst>
        </pc:spChg>
        <pc:spChg chg="add mod">
          <ac:chgData name="Chandan Parab" userId="c0d0346c-212b-4b92-bbcb-13ed90fb4d58" providerId="ADAL" clId="{C07452F4-F704-4F1F-BDA5-EDE039FC6E40}" dt="2024-04-02T12:33:00.072" v="16135" actId="1076"/>
          <ac:spMkLst>
            <pc:docMk/>
            <pc:sldMk cId="1601820348" sldId="296"/>
            <ac:spMk id="94" creationId="{A59D4336-E7F4-814C-DDC8-DF4E6525EC1D}"/>
          </ac:spMkLst>
        </pc:spChg>
        <pc:grpChg chg="add mod">
          <ac:chgData name="Chandan Parab" userId="c0d0346c-212b-4b92-bbcb-13ed90fb4d58" providerId="ADAL" clId="{C07452F4-F704-4F1F-BDA5-EDE039FC6E40}" dt="2024-04-02T12:10:39.564" v="15798" actId="1036"/>
          <ac:grpSpMkLst>
            <pc:docMk/>
            <pc:sldMk cId="1601820348" sldId="296"/>
            <ac:grpSpMk id="3" creationId="{B0180A0C-DCB7-57D8-23E2-6CC3D51B6990}"/>
          </ac:grpSpMkLst>
        </pc:grpChg>
        <pc:grpChg chg="add del mod">
          <ac:chgData name="Chandan Parab" userId="c0d0346c-212b-4b92-bbcb-13ed90fb4d58" providerId="ADAL" clId="{C07452F4-F704-4F1F-BDA5-EDE039FC6E40}" dt="2024-03-14T15:39:23.286" v="15140" actId="165"/>
          <ac:grpSpMkLst>
            <pc:docMk/>
            <pc:sldMk cId="1601820348" sldId="296"/>
            <ac:grpSpMk id="3" creationId="{E3F38B7A-272D-2FC9-B22F-19E208CBF15A}"/>
          </ac:grpSpMkLst>
        </pc:grpChg>
        <pc:grpChg chg="add mod">
          <ac:chgData name="Chandan Parab" userId="c0d0346c-212b-4b92-bbcb-13ed90fb4d58" providerId="ADAL" clId="{C07452F4-F704-4F1F-BDA5-EDE039FC6E40}" dt="2024-03-17T04:23:16.453" v="15435" actId="1076"/>
          <ac:grpSpMkLst>
            <pc:docMk/>
            <pc:sldMk cId="1601820348" sldId="296"/>
            <ac:grpSpMk id="10" creationId="{5F2CA4EB-731A-DD51-6CE9-2C783821ED8F}"/>
          </ac:grpSpMkLst>
        </pc:grpChg>
        <pc:grpChg chg="add del mod">
          <ac:chgData name="Chandan Parab" userId="c0d0346c-212b-4b92-bbcb-13ed90fb4d58" providerId="ADAL" clId="{C07452F4-F704-4F1F-BDA5-EDE039FC6E40}" dt="2024-03-14T15:39:17.938" v="15139" actId="478"/>
          <ac:grpSpMkLst>
            <pc:docMk/>
            <pc:sldMk cId="1601820348" sldId="296"/>
            <ac:grpSpMk id="16" creationId="{B7DEA49E-1DDA-87BF-CA89-77344591A42C}"/>
          </ac:grpSpMkLst>
        </pc:grpChg>
        <pc:grpChg chg="add mod">
          <ac:chgData name="Chandan Parab" userId="c0d0346c-212b-4b92-bbcb-13ed90fb4d58" providerId="ADAL" clId="{C07452F4-F704-4F1F-BDA5-EDE039FC6E40}" dt="2024-04-02T12:23:52.777" v="15988" actId="14861"/>
          <ac:grpSpMkLst>
            <pc:docMk/>
            <pc:sldMk cId="1601820348" sldId="296"/>
            <ac:grpSpMk id="32" creationId="{DE8E8700-F8C2-9636-40B9-64AA5AEB51E6}"/>
          </ac:grpSpMkLst>
        </pc:grpChg>
        <pc:grpChg chg="add mod">
          <ac:chgData name="Chandan Parab" userId="c0d0346c-212b-4b92-bbcb-13ed90fb4d58" providerId="ADAL" clId="{C07452F4-F704-4F1F-BDA5-EDE039FC6E40}" dt="2024-03-14T15:41:38.204" v="15162" actId="1076"/>
          <ac:grpSpMkLst>
            <pc:docMk/>
            <pc:sldMk cId="1601820348" sldId="296"/>
            <ac:grpSpMk id="42" creationId="{CA621D5B-3FDF-34D1-CB70-8D260C99A39C}"/>
          </ac:grpSpMkLst>
        </pc:grpChg>
        <pc:grpChg chg="add del mod">
          <ac:chgData name="Chandan Parab" userId="c0d0346c-212b-4b92-bbcb-13ed90fb4d58" providerId="ADAL" clId="{C07452F4-F704-4F1F-BDA5-EDE039FC6E40}" dt="2024-03-14T15:39:10.208" v="15136" actId="165"/>
          <ac:grpSpMkLst>
            <pc:docMk/>
            <pc:sldMk cId="1601820348" sldId="296"/>
            <ac:grpSpMk id="43" creationId="{170593E6-8323-AD06-75D4-6B4EB5D443D9}"/>
          </ac:grpSpMkLst>
        </pc:grpChg>
        <pc:grpChg chg="add mod">
          <ac:chgData name="Chandan Parab" userId="c0d0346c-212b-4b92-bbcb-13ed90fb4d58" providerId="ADAL" clId="{C07452F4-F704-4F1F-BDA5-EDE039FC6E40}" dt="2024-03-17T04:23:16.453" v="15435" actId="1076"/>
          <ac:grpSpMkLst>
            <pc:docMk/>
            <pc:sldMk cId="1601820348" sldId="296"/>
            <ac:grpSpMk id="47" creationId="{5B22C113-243E-7CF8-E321-FC84A97B5EBA}"/>
          </ac:grpSpMkLst>
        </pc:grpChg>
        <pc:grpChg chg="add mod">
          <ac:chgData name="Chandan Parab" userId="c0d0346c-212b-4b92-bbcb-13ed90fb4d58" providerId="ADAL" clId="{C07452F4-F704-4F1F-BDA5-EDE039FC6E40}" dt="2024-03-17T04:23:16.453" v="15435" actId="1076"/>
          <ac:grpSpMkLst>
            <pc:docMk/>
            <pc:sldMk cId="1601820348" sldId="296"/>
            <ac:grpSpMk id="48" creationId="{2F35A488-49B4-4459-E5FC-7B13CE2A0B6E}"/>
          </ac:grpSpMkLst>
        </pc:grpChg>
        <pc:grpChg chg="mod">
          <ac:chgData name="Chandan Parab" userId="c0d0346c-212b-4b92-bbcb-13ed90fb4d58" providerId="ADAL" clId="{C07452F4-F704-4F1F-BDA5-EDE039FC6E40}" dt="2024-03-17T04:21:51.274" v="15425"/>
          <ac:grpSpMkLst>
            <pc:docMk/>
            <pc:sldMk cId="1601820348" sldId="296"/>
            <ac:grpSpMk id="62" creationId="{CD69AB15-C6C2-40A8-C67A-0A1931E162E9}"/>
          </ac:grpSpMkLst>
        </pc:grpChg>
        <pc:grpChg chg="mod">
          <ac:chgData name="Chandan Parab" userId="c0d0346c-212b-4b92-bbcb-13ed90fb4d58" providerId="ADAL" clId="{C07452F4-F704-4F1F-BDA5-EDE039FC6E40}" dt="2024-03-17T04:21:51.274" v="15425"/>
          <ac:grpSpMkLst>
            <pc:docMk/>
            <pc:sldMk cId="1601820348" sldId="296"/>
            <ac:grpSpMk id="63" creationId="{B9977DB8-33DA-CC9F-56A4-CAE0FE289673}"/>
          </ac:grpSpMkLst>
        </pc:grpChg>
        <pc:grpChg chg="add mod">
          <ac:chgData name="Chandan Parab" userId="c0d0346c-212b-4b92-bbcb-13ed90fb4d58" providerId="ADAL" clId="{C07452F4-F704-4F1F-BDA5-EDE039FC6E40}" dt="2024-04-02T12:30:20.644" v="16104" actId="1076"/>
          <ac:grpSpMkLst>
            <pc:docMk/>
            <pc:sldMk cId="1601820348" sldId="296"/>
            <ac:grpSpMk id="74" creationId="{57A7C524-AB3B-10BA-3691-9F13F00DAE67}"/>
          </ac:grpSpMkLst>
        </pc:grpChg>
        <pc:grpChg chg="add mod">
          <ac:chgData name="Chandan Parab" userId="c0d0346c-212b-4b92-bbcb-13ed90fb4d58" providerId="ADAL" clId="{C07452F4-F704-4F1F-BDA5-EDE039FC6E40}" dt="2024-04-02T12:15:49.159" v="15942" actId="1076"/>
          <ac:grpSpMkLst>
            <pc:docMk/>
            <pc:sldMk cId="1601820348" sldId="296"/>
            <ac:grpSpMk id="82" creationId="{98B3377D-DA52-AE92-A331-F215E821EED7}"/>
          </ac:grpSpMkLst>
        </pc:grpChg>
        <pc:grpChg chg="add mod">
          <ac:chgData name="Chandan Parab" userId="c0d0346c-212b-4b92-bbcb-13ed90fb4d58" providerId="ADAL" clId="{C07452F4-F704-4F1F-BDA5-EDE039FC6E40}" dt="2024-04-02T12:16:41.375" v="15952" actId="1076"/>
          <ac:grpSpMkLst>
            <pc:docMk/>
            <pc:sldMk cId="1601820348" sldId="296"/>
            <ac:grpSpMk id="86" creationId="{DA769A71-6935-7AAC-8665-7202FD88D7E3}"/>
          </ac:grpSpMkLst>
        </pc:grpChg>
        <pc:graphicFrameChg chg="add mod modGraphic">
          <ac:chgData name="Chandan Parab" userId="c0d0346c-212b-4b92-bbcb-13ed90fb4d58" providerId="ADAL" clId="{C07452F4-F704-4F1F-BDA5-EDE039FC6E40}" dt="2024-04-02T12:07:39.498" v="15763" actId="14100"/>
          <ac:graphicFrameMkLst>
            <pc:docMk/>
            <pc:sldMk cId="1601820348" sldId="296"/>
            <ac:graphicFrameMk id="75" creationId="{656BA84B-2753-4658-EAAF-D7E564FA4FE0}"/>
          </ac:graphicFrameMkLst>
        </pc:graphicFrameChg>
        <pc:picChg chg="add del mod">
          <ac:chgData name="Chandan Parab" userId="c0d0346c-212b-4b92-bbcb-13ed90fb4d58" providerId="ADAL" clId="{C07452F4-F704-4F1F-BDA5-EDE039FC6E40}" dt="2024-03-12T15:16:46.054" v="14299" actId="478"/>
          <ac:picMkLst>
            <pc:docMk/>
            <pc:sldMk cId="1601820348" sldId="296"/>
            <ac:picMk id="3" creationId="{17CC1423-C89F-1AFD-A23F-9593FEAEDD54}"/>
          </ac:picMkLst>
        </pc:picChg>
        <pc:picChg chg="add del mod">
          <ac:chgData name="Chandan Parab" userId="c0d0346c-212b-4b92-bbcb-13ed90fb4d58" providerId="ADAL" clId="{C07452F4-F704-4F1F-BDA5-EDE039FC6E40}" dt="2024-03-17T04:17:36.391" v="15338" actId="21"/>
          <ac:picMkLst>
            <pc:docMk/>
            <pc:sldMk cId="1601820348" sldId="296"/>
            <ac:picMk id="5" creationId="{797AF716-5A34-7F73-A6B8-28748470106C}"/>
          </ac:picMkLst>
        </pc:picChg>
        <pc:picChg chg="add mod">
          <ac:chgData name="Chandan Parab" userId="c0d0346c-212b-4b92-bbcb-13ed90fb4d58" providerId="ADAL" clId="{C07452F4-F704-4F1F-BDA5-EDE039FC6E40}" dt="2024-04-02T12:13:02.798" v="15922" actId="1076"/>
          <ac:picMkLst>
            <pc:docMk/>
            <pc:sldMk cId="1601820348" sldId="296"/>
            <ac:picMk id="8" creationId="{C2F7EA3F-42AD-2C11-9272-D4D24B2BC053}"/>
          </ac:picMkLst>
        </pc:picChg>
        <pc:picChg chg="mod topLvl">
          <ac:chgData name="Chandan Parab" userId="c0d0346c-212b-4b92-bbcb-13ed90fb4d58" providerId="ADAL" clId="{C07452F4-F704-4F1F-BDA5-EDE039FC6E40}" dt="2024-03-14T15:40:45.347" v="15157" actId="207"/>
          <ac:picMkLst>
            <pc:docMk/>
            <pc:sldMk cId="1601820348" sldId="296"/>
            <ac:picMk id="9" creationId="{91141998-3A10-9322-5B0F-85663D45522F}"/>
          </ac:picMkLst>
        </pc:picChg>
        <pc:picChg chg="add del mod">
          <ac:chgData name="Chandan Parab" userId="c0d0346c-212b-4b92-bbcb-13ed90fb4d58" providerId="ADAL" clId="{C07452F4-F704-4F1F-BDA5-EDE039FC6E40}" dt="2024-03-17T04:17:36.391" v="15338" actId="21"/>
          <ac:picMkLst>
            <pc:docMk/>
            <pc:sldMk cId="1601820348" sldId="296"/>
            <ac:picMk id="11" creationId="{ECED258B-2DEF-7C07-8EFF-016899819D82}"/>
          </ac:picMkLst>
        </pc:picChg>
        <pc:picChg chg="mod">
          <ac:chgData name="Chandan Parab" userId="c0d0346c-212b-4b92-bbcb-13ed90fb4d58" providerId="ADAL" clId="{C07452F4-F704-4F1F-BDA5-EDE039FC6E40}" dt="2024-03-14T15:40:45.347" v="15157" actId="207"/>
          <ac:picMkLst>
            <pc:docMk/>
            <pc:sldMk cId="1601820348" sldId="296"/>
            <ac:picMk id="14" creationId="{42CAB762-7C60-DD1A-6689-F762A6BCF23D}"/>
          </ac:picMkLst>
        </pc:picChg>
        <pc:picChg chg="add del mod">
          <ac:chgData name="Chandan Parab" userId="c0d0346c-212b-4b92-bbcb-13ed90fb4d58" providerId="ADAL" clId="{C07452F4-F704-4F1F-BDA5-EDE039FC6E40}" dt="2024-03-17T04:17:36.391" v="15338" actId="21"/>
          <ac:picMkLst>
            <pc:docMk/>
            <pc:sldMk cId="1601820348" sldId="296"/>
            <ac:picMk id="15" creationId="{D78C02DF-BF79-CF4D-29F1-4862889EB631}"/>
          </ac:picMkLst>
        </pc:picChg>
        <pc:picChg chg="mod">
          <ac:chgData name="Chandan Parab" userId="c0d0346c-212b-4b92-bbcb-13ed90fb4d58" providerId="ADAL" clId="{C07452F4-F704-4F1F-BDA5-EDE039FC6E40}" dt="2024-03-17T04:21:51.274" v="15425"/>
          <ac:picMkLst>
            <pc:docMk/>
            <pc:sldMk cId="1601820348" sldId="296"/>
            <ac:picMk id="16" creationId="{8BFB6EB0-C909-23C6-44BA-B42495B7C71B}"/>
          </ac:picMkLst>
        </pc:picChg>
        <pc:picChg chg="add mod">
          <ac:chgData name="Chandan Parab" userId="c0d0346c-212b-4b92-bbcb-13ed90fb4d58" providerId="ADAL" clId="{C07452F4-F704-4F1F-BDA5-EDE039FC6E40}" dt="2024-04-02T12:23:11.296" v="15987" actId="14861"/>
          <ac:picMkLst>
            <pc:docMk/>
            <pc:sldMk cId="1601820348" sldId="296"/>
            <ac:picMk id="17" creationId="{9A4E11B0-3FFC-4B02-1D6A-CA783A325E48}"/>
          </ac:picMkLst>
        </pc:picChg>
        <pc:picChg chg="add del mod">
          <ac:chgData name="Chandan Parab" userId="c0d0346c-212b-4b92-bbcb-13ed90fb4d58" providerId="ADAL" clId="{C07452F4-F704-4F1F-BDA5-EDE039FC6E40}" dt="2024-04-02T12:08:52.733" v="15784" actId="478"/>
          <ac:picMkLst>
            <pc:docMk/>
            <pc:sldMk cId="1601820348" sldId="296"/>
            <ac:picMk id="19" creationId="{79A8795D-8D63-F6A6-31E1-4D4F428CD0A6}"/>
          </ac:picMkLst>
        </pc:picChg>
        <pc:picChg chg="mod">
          <ac:chgData name="Chandan Parab" userId="c0d0346c-212b-4b92-bbcb-13ed90fb4d58" providerId="ADAL" clId="{C07452F4-F704-4F1F-BDA5-EDE039FC6E40}" dt="2024-03-14T15:31:33.355" v="14966"/>
          <ac:picMkLst>
            <pc:docMk/>
            <pc:sldMk cId="1601820348" sldId="296"/>
            <ac:picMk id="20" creationId="{6D7E79CC-8CFD-9FE3-F1B5-2D7DBE1C1EA6}"/>
          </ac:picMkLst>
        </pc:picChg>
        <pc:picChg chg="add del mod">
          <ac:chgData name="Chandan Parab" userId="c0d0346c-212b-4b92-bbcb-13ed90fb4d58" providerId="ADAL" clId="{C07452F4-F704-4F1F-BDA5-EDE039FC6E40}" dt="2024-04-02T12:08:54.403" v="15785" actId="478"/>
          <ac:picMkLst>
            <pc:docMk/>
            <pc:sldMk cId="1601820348" sldId="296"/>
            <ac:picMk id="21" creationId="{2C043F88-B619-BF75-86C4-B4C91A213A01}"/>
          </ac:picMkLst>
        </pc:picChg>
        <pc:picChg chg="add del mod">
          <ac:chgData name="Chandan Parab" userId="c0d0346c-212b-4b92-bbcb-13ed90fb4d58" providerId="ADAL" clId="{C07452F4-F704-4F1F-BDA5-EDE039FC6E40}" dt="2024-03-17T04:17:36.391" v="15338" actId="21"/>
          <ac:picMkLst>
            <pc:docMk/>
            <pc:sldMk cId="1601820348" sldId="296"/>
            <ac:picMk id="23" creationId="{A3D96C35-A564-327F-846C-F0DAA563A377}"/>
          </ac:picMkLst>
        </pc:picChg>
        <pc:picChg chg="add del mod">
          <ac:chgData name="Chandan Parab" userId="c0d0346c-212b-4b92-bbcb-13ed90fb4d58" providerId="ADAL" clId="{C07452F4-F704-4F1F-BDA5-EDE039FC6E40}" dt="2024-03-17T04:17:36.391" v="15338" actId="21"/>
          <ac:picMkLst>
            <pc:docMk/>
            <pc:sldMk cId="1601820348" sldId="296"/>
            <ac:picMk id="25" creationId="{99BA6F48-6212-C06C-C075-A9A35100B11B}"/>
          </ac:picMkLst>
        </pc:picChg>
        <pc:picChg chg="add del mod">
          <ac:chgData name="Chandan Parab" userId="c0d0346c-212b-4b92-bbcb-13ed90fb4d58" providerId="ADAL" clId="{C07452F4-F704-4F1F-BDA5-EDE039FC6E40}" dt="2024-03-17T04:17:36.391" v="15338" actId="21"/>
          <ac:picMkLst>
            <pc:docMk/>
            <pc:sldMk cId="1601820348" sldId="296"/>
            <ac:picMk id="27" creationId="{18F553E2-AB57-B531-C6DC-6970DC6A2D9E}"/>
          </ac:picMkLst>
        </pc:picChg>
        <pc:picChg chg="mod">
          <ac:chgData name="Chandan Parab" userId="c0d0346c-212b-4b92-bbcb-13ed90fb4d58" providerId="ADAL" clId="{C07452F4-F704-4F1F-BDA5-EDE039FC6E40}" dt="2024-03-17T04:21:51.274" v="15425"/>
          <ac:picMkLst>
            <pc:docMk/>
            <pc:sldMk cId="1601820348" sldId="296"/>
            <ac:picMk id="34" creationId="{032F0D53-5C29-8190-8BE1-CF75C960192C}"/>
          </ac:picMkLst>
        </pc:picChg>
        <pc:picChg chg="add mod">
          <ac:chgData name="Chandan Parab" userId="c0d0346c-212b-4b92-bbcb-13ed90fb4d58" providerId="ADAL" clId="{C07452F4-F704-4F1F-BDA5-EDE039FC6E40}" dt="2024-03-14T15:41:38.204" v="15162" actId="1076"/>
          <ac:picMkLst>
            <pc:docMk/>
            <pc:sldMk cId="1601820348" sldId="296"/>
            <ac:picMk id="35" creationId="{25EB52B1-F23C-DCEE-1DA4-A843D49A6B4E}"/>
          </ac:picMkLst>
        </pc:picChg>
        <pc:picChg chg="mod topLvl">
          <ac:chgData name="Chandan Parab" userId="c0d0346c-212b-4b92-bbcb-13ed90fb4d58" providerId="ADAL" clId="{C07452F4-F704-4F1F-BDA5-EDE039FC6E40}" dt="2024-03-14T15:40:45.347" v="15157" actId="207"/>
          <ac:picMkLst>
            <pc:docMk/>
            <pc:sldMk cId="1601820348" sldId="296"/>
            <ac:picMk id="45" creationId="{AB9A6102-98C2-52C1-FAFC-57A825559095}"/>
          </ac:picMkLst>
        </pc:picChg>
        <pc:picChg chg="mod">
          <ac:chgData name="Chandan Parab" userId="c0d0346c-212b-4b92-bbcb-13ed90fb4d58" providerId="ADAL" clId="{C07452F4-F704-4F1F-BDA5-EDE039FC6E40}" dt="2024-03-17T04:21:51.274" v="15425"/>
          <ac:picMkLst>
            <pc:docMk/>
            <pc:sldMk cId="1601820348" sldId="296"/>
            <ac:picMk id="57" creationId="{99893864-5D19-3703-AA16-ABA1F3DE8DEB}"/>
          </ac:picMkLst>
        </pc:picChg>
        <pc:picChg chg="mod">
          <ac:chgData name="Chandan Parab" userId="c0d0346c-212b-4b92-bbcb-13ed90fb4d58" providerId="ADAL" clId="{C07452F4-F704-4F1F-BDA5-EDE039FC6E40}" dt="2024-03-17T04:21:51.274" v="15425"/>
          <ac:picMkLst>
            <pc:docMk/>
            <pc:sldMk cId="1601820348" sldId="296"/>
            <ac:picMk id="67" creationId="{35F8C197-82A6-9FFC-7AD1-8D7775D8A441}"/>
          </ac:picMkLst>
        </pc:picChg>
        <pc:picChg chg="mod">
          <ac:chgData name="Chandan Parab" userId="c0d0346c-212b-4b92-bbcb-13ed90fb4d58" providerId="ADAL" clId="{C07452F4-F704-4F1F-BDA5-EDE039FC6E40}" dt="2024-03-17T04:21:51.274" v="15425"/>
          <ac:picMkLst>
            <pc:docMk/>
            <pc:sldMk cId="1601820348" sldId="296"/>
            <ac:picMk id="71" creationId="{57D318CB-DBD6-3D71-2406-C8AF37B5268B}"/>
          </ac:picMkLst>
        </pc:picChg>
        <pc:picChg chg="mod">
          <ac:chgData name="Chandan Parab" userId="c0d0346c-212b-4b92-bbcb-13ed90fb4d58" providerId="ADAL" clId="{C07452F4-F704-4F1F-BDA5-EDE039FC6E40}" dt="2024-03-17T04:21:51.274" v="15425"/>
          <ac:picMkLst>
            <pc:docMk/>
            <pc:sldMk cId="1601820348" sldId="296"/>
            <ac:picMk id="73" creationId="{C8F7C101-8C6C-F056-C8E9-E6FD124637C7}"/>
          </ac:picMkLst>
        </pc:picChg>
        <pc:picChg chg="add mod">
          <ac:chgData name="Chandan Parab" userId="c0d0346c-212b-4b92-bbcb-13ed90fb4d58" providerId="ADAL" clId="{C07452F4-F704-4F1F-BDA5-EDE039FC6E40}" dt="2024-04-02T12:12:35.124" v="15921" actId="1076"/>
          <ac:picMkLst>
            <pc:docMk/>
            <pc:sldMk cId="1601820348" sldId="296"/>
            <ac:picMk id="81" creationId="{26E6D14A-2FE1-389F-CFE4-5017F125AF1E}"/>
          </ac:picMkLst>
        </pc:picChg>
        <pc:picChg chg="mod">
          <ac:chgData name="Chandan Parab" userId="c0d0346c-212b-4b92-bbcb-13ed90fb4d58" providerId="ADAL" clId="{C07452F4-F704-4F1F-BDA5-EDE039FC6E40}" dt="2024-04-02T12:14:42.611" v="15932"/>
          <ac:picMkLst>
            <pc:docMk/>
            <pc:sldMk cId="1601820348" sldId="296"/>
            <ac:picMk id="84" creationId="{BEBDF230-E862-0EA0-89FE-32522B3CEFD5}"/>
          </ac:picMkLst>
        </pc:picChg>
        <pc:picChg chg="mod">
          <ac:chgData name="Chandan Parab" userId="c0d0346c-212b-4b92-bbcb-13ed90fb4d58" providerId="ADAL" clId="{C07452F4-F704-4F1F-BDA5-EDE039FC6E40}" dt="2024-04-02T12:16:13.604" v="15947"/>
          <ac:picMkLst>
            <pc:docMk/>
            <pc:sldMk cId="1601820348" sldId="296"/>
            <ac:picMk id="88" creationId="{98D8FD83-94EA-144C-3B6C-4E14F02FB4CA}"/>
          </ac:picMkLst>
        </pc:picChg>
        <pc:cxnChg chg="add mod">
          <ac:chgData name="Chandan Parab" userId="c0d0346c-212b-4b92-bbcb-13ed90fb4d58" providerId="ADAL" clId="{C07452F4-F704-4F1F-BDA5-EDE039FC6E40}" dt="2024-04-02T12:04:17.226" v="15742" actId="1076"/>
          <ac:cxnSpMkLst>
            <pc:docMk/>
            <pc:sldMk cId="1601820348" sldId="296"/>
            <ac:cxnSpMk id="23" creationId="{FC83F2C9-84C0-5817-5A47-A7B6818616BA}"/>
          </ac:cxnSpMkLst>
        </pc:cxnChg>
        <pc:cxnChg chg="add mod">
          <ac:chgData name="Chandan Parab" userId="c0d0346c-212b-4b92-bbcb-13ed90fb4d58" providerId="ADAL" clId="{C07452F4-F704-4F1F-BDA5-EDE039FC6E40}" dt="2024-03-17T04:23:16.453" v="15435" actId="1076"/>
          <ac:cxnSpMkLst>
            <pc:docMk/>
            <pc:sldMk cId="1601820348" sldId="296"/>
            <ac:cxnSpMk id="24" creationId="{37350F25-AE9D-188D-FE9F-A1483A5E560F}"/>
          </ac:cxnSpMkLst>
        </pc:cxnChg>
        <pc:cxnChg chg="add mod">
          <ac:chgData name="Chandan Parab" userId="c0d0346c-212b-4b92-bbcb-13ed90fb4d58" providerId="ADAL" clId="{C07452F4-F704-4F1F-BDA5-EDE039FC6E40}" dt="2024-04-02T12:04:55.047" v="15749" actId="14100"/>
          <ac:cxnSpMkLst>
            <pc:docMk/>
            <pc:sldMk cId="1601820348" sldId="296"/>
            <ac:cxnSpMk id="25" creationId="{A13C3FC2-B0BC-F09A-C848-4538CDF7A98F}"/>
          </ac:cxnSpMkLst>
        </pc:cxnChg>
        <pc:cxnChg chg="add mod">
          <ac:chgData name="Chandan Parab" userId="c0d0346c-212b-4b92-bbcb-13ed90fb4d58" providerId="ADAL" clId="{C07452F4-F704-4F1F-BDA5-EDE039FC6E40}" dt="2024-04-02T12:05:13.471" v="15751" actId="1076"/>
          <ac:cxnSpMkLst>
            <pc:docMk/>
            <pc:sldMk cId="1601820348" sldId="296"/>
            <ac:cxnSpMk id="28" creationId="{CE54655B-2714-A01D-50B9-F06B0EF8D2A1}"/>
          </ac:cxnSpMkLst>
        </pc:cxnChg>
        <pc:cxnChg chg="add del mod">
          <ac:chgData name="Chandan Parab" userId="c0d0346c-212b-4b92-bbcb-13ed90fb4d58" providerId="ADAL" clId="{C07452F4-F704-4F1F-BDA5-EDE039FC6E40}" dt="2024-04-02T12:07:04.260" v="15755" actId="478"/>
          <ac:cxnSpMkLst>
            <pc:docMk/>
            <pc:sldMk cId="1601820348" sldId="296"/>
            <ac:cxnSpMk id="40" creationId="{385464A6-D7A9-A079-38A5-B4C3439E9B9C}"/>
          </ac:cxnSpMkLst>
        </pc:cxnChg>
        <pc:cxnChg chg="mod">
          <ac:chgData name="Chandan Parab" userId="c0d0346c-212b-4b92-bbcb-13ed90fb4d58" providerId="ADAL" clId="{C07452F4-F704-4F1F-BDA5-EDE039FC6E40}" dt="2024-03-17T04:21:51.274" v="15425"/>
          <ac:cxnSpMkLst>
            <pc:docMk/>
            <pc:sldMk cId="1601820348" sldId="296"/>
            <ac:cxnSpMk id="52" creationId="{F891189F-AC34-8BC3-3019-0F58F602B6FB}"/>
          </ac:cxnSpMkLst>
        </pc:cxnChg>
        <pc:cxnChg chg="mod">
          <ac:chgData name="Chandan Parab" userId="c0d0346c-212b-4b92-bbcb-13ed90fb4d58" providerId="ADAL" clId="{C07452F4-F704-4F1F-BDA5-EDE039FC6E40}" dt="2024-03-17T04:21:51.274" v="15425"/>
          <ac:cxnSpMkLst>
            <pc:docMk/>
            <pc:sldMk cId="1601820348" sldId="296"/>
            <ac:cxnSpMk id="53" creationId="{91443F3B-30C7-407D-7F43-FE932163D932}"/>
          </ac:cxnSpMkLst>
        </pc:cxnChg>
        <pc:cxnChg chg="mod">
          <ac:chgData name="Chandan Parab" userId="c0d0346c-212b-4b92-bbcb-13ed90fb4d58" providerId="ADAL" clId="{C07452F4-F704-4F1F-BDA5-EDE039FC6E40}" dt="2024-03-17T04:21:51.274" v="15425"/>
          <ac:cxnSpMkLst>
            <pc:docMk/>
            <pc:sldMk cId="1601820348" sldId="296"/>
            <ac:cxnSpMk id="59" creationId="{388D724A-ECC3-6F0C-3DB4-80F567992A83}"/>
          </ac:cxnSpMkLst>
        </pc:cxnChg>
        <pc:cxnChg chg="mod">
          <ac:chgData name="Chandan Parab" userId="c0d0346c-212b-4b92-bbcb-13ed90fb4d58" providerId="ADAL" clId="{C07452F4-F704-4F1F-BDA5-EDE039FC6E40}" dt="2024-03-17T04:21:51.274" v="15425"/>
          <ac:cxnSpMkLst>
            <pc:docMk/>
            <pc:sldMk cId="1601820348" sldId="296"/>
            <ac:cxnSpMk id="60" creationId="{FE6D731F-C335-D965-51B9-440757A4EF50}"/>
          </ac:cxnSpMkLst>
        </pc:cxnChg>
        <pc:cxnChg chg="mod">
          <ac:chgData name="Chandan Parab" userId="c0d0346c-212b-4b92-bbcb-13ed90fb4d58" providerId="ADAL" clId="{C07452F4-F704-4F1F-BDA5-EDE039FC6E40}" dt="2024-03-17T04:21:51.274" v="15425"/>
          <ac:cxnSpMkLst>
            <pc:docMk/>
            <pc:sldMk cId="1601820348" sldId="296"/>
            <ac:cxnSpMk id="61" creationId="{0E41BB32-10DD-C569-51AE-59EBF982590B}"/>
          </ac:cxnSpMkLst>
        </pc:cxnChg>
        <pc:cxnChg chg="mod">
          <ac:chgData name="Chandan Parab" userId="c0d0346c-212b-4b92-bbcb-13ed90fb4d58" providerId="ADAL" clId="{C07452F4-F704-4F1F-BDA5-EDE039FC6E40}" dt="2024-03-17T04:21:51.274" v="15425"/>
          <ac:cxnSpMkLst>
            <pc:docMk/>
            <pc:sldMk cId="1601820348" sldId="296"/>
            <ac:cxnSpMk id="64" creationId="{9B3D5FB5-0297-B781-EC71-FA7BAF3F31CC}"/>
          </ac:cxnSpMkLst>
        </pc:cxnChg>
        <pc:cxnChg chg="mod">
          <ac:chgData name="Chandan Parab" userId="c0d0346c-212b-4b92-bbcb-13ed90fb4d58" providerId="ADAL" clId="{C07452F4-F704-4F1F-BDA5-EDE039FC6E40}" dt="2024-03-17T04:21:51.274" v="15425"/>
          <ac:cxnSpMkLst>
            <pc:docMk/>
            <pc:sldMk cId="1601820348" sldId="296"/>
            <ac:cxnSpMk id="68" creationId="{48368CA9-49DF-8444-E1CB-7CF93954C08A}"/>
          </ac:cxnSpMkLst>
        </pc:cxnChg>
        <pc:cxnChg chg="add mod">
          <ac:chgData name="Chandan Parab" userId="c0d0346c-212b-4b92-bbcb-13ed90fb4d58" providerId="ADAL" clId="{C07452F4-F704-4F1F-BDA5-EDE039FC6E40}" dt="2024-04-02T12:08:39.445" v="15780" actId="14100"/>
          <ac:cxnSpMkLst>
            <pc:docMk/>
            <pc:sldMk cId="1601820348" sldId="296"/>
            <ac:cxnSpMk id="76" creationId="{4EA86255-E03A-9E69-343A-EB5DF652864A}"/>
          </ac:cxnSpMkLst>
        </pc:cxnChg>
      </pc:sldChg>
      <pc:sldChg chg="addSp delSp modSp new mod">
        <pc:chgData name="Chandan Parab" userId="c0d0346c-212b-4b92-bbcb-13ed90fb4d58" providerId="ADAL" clId="{C07452F4-F704-4F1F-BDA5-EDE039FC6E40}" dt="2024-04-02T12:17:09.992" v="15953" actId="21"/>
        <pc:sldMkLst>
          <pc:docMk/>
          <pc:sldMk cId="2768641195" sldId="297"/>
        </pc:sldMkLst>
        <pc:spChg chg="add mod topLvl">
          <ac:chgData name="Chandan Parab" userId="c0d0346c-212b-4b92-bbcb-13ed90fb4d58" providerId="ADAL" clId="{C07452F4-F704-4F1F-BDA5-EDE039FC6E40}" dt="2024-03-17T04:21:35.762" v="15423" actId="164"/>
          <ac:spMkLst>
            <pc:docMk/>
            <pc:sldMk cId="2768641195" sldId="297"/>
            <ac:spMk id="3" creationId="{D1B01DAD-DDD7-A7F2-9BCC-97021AA7B4B2}"/>
          </ac:spMkLst>
        </pc:spChg>
        <pc:spChg chg="add mod topLvl">
          <ac:chgData name="Chandan Parab" userId="c0d0346c-212b-4b92-bbcb-13ed90fb4d58" providerId="ADAL" clId="{C07452F4-F704-4F1F-BDA5-EDE039FC6E40}" dt="2024-03-17T04:21:35.762" v="15423" actId="164"/>
          <ac:spMkLst>
            <pc:docMk/>
            <pc:sldMk cId="2768641195" sldId="297"/>
            <ac:spMk id="4" creationId="{0C178983-2C4D-6ABD-71E3-3F8DE566AAF6}"/>
          </ac:spMkLst>
        </pc:spChg>
        <pc:spChg chg="add mod topLvl">
          <ac:chgData name="Chandan Parab" userId="c0d0346c-212b-4b92-bbcb-13ed90fb4d58" providerId="ADAL" clId="{C07452F4-F704-4F1F-BDA5-EDE039FC6E40}" dt="2024-03-17T04:21:35.762" v="15423" actId="164"/>
          <ac:spMkLst>
            <pc:docMk/>
            <pc:sldMk cId="2768641195" sldId="297"/>
            <ac:spMk id="5" creationId="{B17C9B03-5D93-6698-D670-836015957DBF}"/>
          </ac:spMkLst>
        </pc:spChg>
        <pc:spChg chg="add mod topLvl">
          <ac:chgData name="Chandan Parab" userId="c0d0346c-212b-4b92-bbcb-13ed90fb4d58" providerId="ADAL" clId="{C07452F4-F704-4F1F-BDA5-EDE039FC6E40}" dt="2024-03-17T04:21:35.762" v="15423" actId="164"/>
          <ac:spMkLst>
            <pc:docMk/>
            <pc:sldMk cId="2768641195" sldId="297"/>
            <ac:spMk id="6" creationId="{D3B2AA3E-9BDD-DDA2-3B9D-86109152A2B5}"/>
          </ac:spMkLst>
        </pc:spChg>
        <pc:spChg chg="add mod topLvl">
          <ac:chgData name="Chandan Parab" userId="c0d0346c-212b-4b92-bbcb-13ed90fb4d58" providerId="ADAL" clId="{C07452F4-F704-4F1F-BDA5-EDE039FC6E40}" dt="2024-03-17T04:21:35.762" v="15423" actId="164"/>
          <ac:spMkLst>
            <pc:docMk/>
            <pc:sldMk cId="2768641195" sldId="297"/>
            <ac:spMk id="8" creationId="{5DF9590B-9342-4496-202A-A42F528F7476}"/>
          </ac:spMkLst>
        </pc:spChg>
        <pc:spChg chg="add mod topLvl">
          <ac:chgData name="Chandan Parab" userId="c0d0346c-212b-4b92-bbcb-13ed90fb4d58" providerId="ADAL" clId="{C07452F4-F704-4F1F-BDA5-EDE039FC6E40}" dt="2024-03-17T04:21:35.762" v="15423" actId="164"/>
          <ac:spMkLst>
            <pc:docMk/>
            <pc:sldMk cId="2768641195" sldId="297"/>
            <ac:spMk id="9" creationId="{33CF6158-1DEE-44BD-32AA-60DC12F3DA09}"/>
          </ac:spMkLst>
        </pc:spChg>
        <pc:spChg chg="add mod topLvl">
          <ac:chgData name="Chandan Parab" userId="c0d0346c-212b-4b92-bbcb-13ed90fb4d58" providerId="ADAL" clId="{C07452F4-F704-4F1F-BDA5-EDE039FC6E40}" dt="2024-03-17T04:21:35.762" v="15423" actId="164"/>
          <ac:spMkLst>
            <pc:docMk/>
            <pc:sldMk cId="2768641195" sldId="297"/>
            <ac:spMk id="10" creationId="{D63D6973-BD38-A6AE-54F7-44D28CDF7CC4}"/>
          </ac:spMkLst>
        </pc:spChg>
        <pc:spChg chg="add mod topLvl">
          <ac:chgData name="Chandan Parab" userId="c0d0346c-212b-4b92-bbcb-13ed90fb4d58" providerId="ADAL" clId="{C07452F4-F704-4F1F-BDA5-EDE039FC6E40}" dt="2024-03-17T04:21:35.762" v="15423" actId="164"/>
          <ac:spMkLst>
            <pc:docMk/>
            <pc:sldMk cId="2768641195" sldId="297"/>
            <ac:spMk id="11" creationId="{1195964F-FB5C-D269-4897-A5AF96596D1E}"/>
          </ac:spMkLst>
        </pc:spChg>
        <pc:spChg chg="add mod topLvl">
          <ac:chgData name="Chandan Parab" userId="c0d0346c-212b-4b92-bbcb-13ed90fb4d58" providerId="ADAL" clId="{C07452F4-F704-4F1F-BDA5-EDE039FC6E40}" dt="2024-03-17T04:21:35.762" v="15423" actId="164"/>
          <ac:spMkLst>
            <pc:docMk/>
            <pc:sldMk cId="2768641195" sldId="297"/>
            <ac:spMk id="14" creationId="{44F0B7FC-2D44-A9E4-81ED-BF61E6052641}"/>
          </ac:spMkLst>
        </pc:spChg>
        <pc:spChg chg="add mod topLvl">
          <ac:chgData name="Chandan Parab" userId="c0d0346c-212b-4b92-bbcb-13ed90fb4d58" providerId="ADAL" clId="{C07452F4-F704-4F1F-BDA5-EDE039FC6E40}" dt="2024-03-17T04:21:35.762" v="15423" actId="164"/>
          <ac:spMkLst>
            <pc:docMk/>
            <pc:sldMk cId="2768641195" sldId="297"/>
            <ac:spMk id="15" creationId="{B11AECE0-F1A3-FF23-2729-E8E6E5C41D32}"/>
          </ac:spMkLst>
        </pc:spChg>
        <pc:spChg chg="add mod topLvl">
          <ac:chgData name="Chandan Parab" userId="c0d0346c-212b-4b92-bbcb-13ed90fb4d58" providerId="ADAL" clId="{C07452F4-F704-4F1F-BDA5-EDE039FC6E40}" dt="2024-03-17T04:21:35.762" v="15423" actId="164"/>
          <ac:spMkLst>
            <pc:docMk/>
            <pc:sldMk cId="2768641195" sldId="297"/>
            <ac:spMk id="16" creationId="{21E83AF5-3085-C78B-4183-63C45D802A18}"/>
          </ac:spMkLst>
        </pc:spChg>
        <pc:spChg chg="add mod topLvl">
          <ac:chgData name="Chandan Parab" userId="c0d0346c-212b-4b92-bbcb-13ed90fb4d58" providerId="ADAL" clId="{C07452F4-F704-4F1F-BDA5-EDE039FC6E40}" dt="2024-03-17T04:21:35.762" v="15423" actId="164"/>
          <ac:spMkLst>
            <pc:docMk/>
            <pc:sldMk cId="2768641195" sldId="297"/>
            <ac:spMk id="18" creationId="{74884B37-A8C0-3FF7-0B11-F9E80C6D676A}"/>
          </ac:spMkLst>
        </pc:spChg>
        <pc:spChg chg="mod">
          <ac:chgData name="Chandan Parab" userId="c0d0346c-212b-4b92-bbcb-13ed90fb4d58" providerId="ADAL" clId="{C07452F4-F704-4F1F-BDA5-EDE039FC6E40}" dt="2024-03-14T15:42:43.345" v="15168" actId="165"/>
          <ac:spMkLst>
            <pc:docMk/>
            <pc:sldMk cId="2768641195" sldId="297"/>
            <ac:spMk id="23" creationId="{F188EB47-47CB-E089-3A92-1642F1F1A0F5}"/>
          </ac:spMkLst>
        </pc:spChg>
        <pc:spChg chg="mod">
          <ac:chgData name="Chandan Parab" userId="c0d0346c-212b-4b92-bbcb-13ed90fb4d58" providerId="ADAL" clId="{C07452F4-F704-4F1F-BDA5-EDE039FC6E40}" dt="2024-03-14T16:51:31.085" v="15261" actId="255"/>
          <ac:spMkLst>
            <pc:docMk/>
            <pc:sldMk cId="2768641195" sldId="297"/>
            <ac:spMk id="26" creationId="{4D99D883-6EDF-3C6D-1EF5-9A977E8EAC97}"/>
          </ac:spMkLst>
        </pc:spChg>
        <pc:spChg chg="add mod topLvl">
          <ac:chgData name="Chandan Parab" userId="c0d0346c-212b-4b92-bbcb-13ed90fb4d58" providerId="ADAL" clId="{C07452F4-F704-4F1F-BDA5-EDE039FC6E40}" dt="2024-03-17T04:21:35.762" v="15423" actId="164"/>
          <ac:spMkLst>
            <pc:docMk/>
            <pc:sldMk cId="2768641195" sldId="297"/>
            <ac:spMk id="29" creationId="{9065A2B7-1EE7-6C8C-57BE-42E0F92FEBCA}"/>
          </ac:spMkLst>
        </pc:spChg>
        <pc:spChg chg="add mod topLvl">
          <ac:chgData name="Chandan Parab" userId="c0d0346c-212b-4b92-bbcb-13ed90fb4d58" providerId="ADAL" clId="{C07452F4-F704-4F1F-BDA5-EDE039FC6E40}" dt="2024-03-17T04:21:35.762" v="15423" actId="164"/>
          <ac:spMkLst>
            <pc:docMk/>
            <pc:sldMk cId="2768641195" sldId="297"/>
            <ac:spMk id="30" creationId="{3BB2EAE5-B911-1C0F-A13F-6A7A95F677C5}"/>
          </ac:spMkLst>
        </pc:spChg>
        <pc:spChg chg="add mod topLvl">
          <ac:chgData name="Chandan Parab" userId="c0d0346c-212b-4b92-bbcb-13ed90fb4d58" providerId="ADAL" clId="{C07452F4-F704-4F1F-BDA5-EDE039FC6E40}" dt="2024-03-17T04:21:35.762" v="15423" actId="164"/>
          <ac:spMkLst>
            <pc:docMk/>
            <pc:sldMk cId="2768641195" sldId="297"/>
            <ac:spMk id="33" creationId="{1221AF69-6AFC-6FDA-3C23-1E629E84E8F0}"/>
          </ac:spMkLst>
        </pc:spChg>
        <pc:spChg chg="add del mod">
          <ac:chgData name="Chandan Parab" userId="c0d0346c-212b-4b92-bbcb-13ed90fb4d58" providerId="ADAL" clId="{C07452F4-F704-4F1F-BDA5-EDE039FC6E40}" dt="2024-04-02T12:14:18.066" v="15926" actId="478"/>
          <ac:spMkLst>
            <pc:docMk/>
            <pc:sldMk cId="2768641195" sldId="297"/>
            <ac:spMk id="35" creationId="{9A279D75-8172-680D-037F-12A0CF99B956}"/>
          </ac:spMkLst>
        </pc:spChg>
        <pc:spChg chg="add mod">
          <ac:chgData name="Chandan Parab" userId="c0d0346c-212b-4b92-bbcb-13ed90fb4d58" providerId="ADAL" clId="{C07452F4-F704-4F1F-BDA5-EDE039FC6E40}" dt="2024-04-02T12:16:03.425" v="15943" actId="164"/>
          <ac:spMkLst>
            <pc:docMk/>
            <pc:sldMk cId="2768641195" sldId="297"/>
            <ac:spMk id="36" creationId="{CE54DAE6-41FF-B893-EFA3-1F601FCB1F6E}"/>
          </ac:spMkLst>
        </pc:spChg>
        <pc:spChg chg="add mod">
          <ac:chgData name="Chandan Parab" userId="c0d0346c-212b-4b92-bbcb-13ed90fb4d58" providerId="ADAL" clId="{C07452F4-F704-4F1F-BDA5-EDE039FC6E40}" dt="2024-04-02T12:14:27.430" v="15928" actId="164"/>
          <ac:spMkLst>
            <pc:docMk/>
            <pc:sldMk cId="2768641195" sldId="297"/>
            <ac:spMk id="37" creationId="{54E463C1-CC4B-5C3B-BA0E-AC8017DCB3DE}"/>
          </ac:spMkLst>
        </pc:spChg>
        <pc:spChg chg="add mod">
          <ac:chgData name="Chandan Parab" userId="c0d0346c-212b-4b92-bbcb-13ed90fb4d58" providerId="ADAL" clId="{C07452F4-F704-4F1F-BDA5-EDE039FC6E40}" dt="2024-03-14T15:43:53.324" v="15204"/>
          <ac:spMkLst>
            <pc:docMk/>
            <pc:sldMk cId="2768641195" sldId="297"/>
            <ac:spMk id="39" creationId="{51190614-DFDD-5C1E-85EE-5D9485E9B78D}"/>
          </ac:spMkLst>
        </pc:spChg>
        <pc:spChg chg="add del mod">
          <ac:chgData name="Chandan Parab" userId="c0d0346c-212b-4b92-bbcb-13ed90fb4d58" providerId="ADAL" clId="{C07452F4-F704-4F1F-BDA5-EDE039FC6E40}" dt="2024-04-02T12:15:04.075" v="15934" actId="21"/>
          <ac:spMkLst>
            <pc:docMk/>
            <pc:sldMk cId="2768641195" sldId="297"/>
            <ac:spMk id="40" creationId="{41314EDC-2BB1-2B1A-2497-93E079108C04}"/>
          </ac:spMkLst>
        </pc:spChg>
        <pc:spChg chg="add del mod">
          <ac:chgData name="Chandan Parab" userId="c0d0346c-212b-4b92-bbcb-13ed90fb4d58" providerId="ADAL" clId="{C07452F4-F704-4F1F-BDA5-EDE039FC6E40}" dt="2024-04-02T12:16:22.428" v="15949" actId="21"/>
          <ac:spMkLst>
            <pc:docMk/>
            <pc:sldMk cId="2768641195" sldId="297"/>
            <ac:spMk id="41" creationId="{3617632A-B2B6-FD5C-C95A-1DEA0DB56F5E}"/>
          </ac:spMkLst>
        </pc:spChg>
        <pc:spChg chg="add mod">
          <ac:chgData name="Chandan Parab" userId="c0d0346c-212b-4b92-bbcb-13ed90fb4d58" providerId="ADAL" clId="{C07452F4-F704-4F1F-BDA5-EDE039FC6E40}" dt="2024-03-14T15:43:53.324" v="15204"/>
          <ac:spMkLst>
            <pc:docMk/>
            <pc:sldMk cId="2768641195" sldId="297"/>
            <ac:spMk id="42" creationId="{1C7CE7F1-D88B-AB19-D7B3-206C8A66EC9A}"/>
          </ac:spMkLst>
        </pc:spChg>
        <pc:spChg chg="add mod">
          <ac:chgData name="Chandan Parab" userId="c0d0346c-212b-4b92-bbcb-13ed90fb4d58" providerId="ADAL" clId="{C07452F4-F704-4F1F-BDA5-EDE039FC6E40}" dt="2024-04-02T12:14:20.901" v="15927" actId="1076"/>
          <ac:spMkLst>
            <pc:docMk/>
            <pc:sldMk cId="2768641195" sldId="297"/>
            <ac:spMk id="45" creationId="{1E8CDA4B-22DB-65B3-4832-F3F45155E562}"/>
          </ac:spMkLst>
        </pc:spChg>
        <pc:spChg chg="add del mod">
          <ac:chgData name="Chandan Parab" userId="c0d0346c-212b-4b92-bbcb-13ed90fb4d58" providerId="ADAL" clId="{C07452F4-F704-4F1F-BDA5-EDE039FC6E40}" dt="2024-04-02T12:17:09.992" v="15953" actId="21"/>
          <ac:spMkLst>
            <pc:docMk/>
            <pc:sldMk cId="2768641195" sldId="297"/>
            <ac:spMk id="46" creationId="{17CEB3CD-430C-2720-8CB5-766FCB04C8E9}"/>
          </ac:spMkLst>
        </pc:spChg>
        <pc:spChg chg="add mod">
          <ac:chgData name="Chandan Parab" userId="c0d0346c-212b-4b92-bbcb-13ed90fb4d58" providerId="ADAL" clId="{C07452F4-F704-4F1F-BDA5-EDE039FC6E40}" dt="2024-03-14T15:45:14.268" v="15206" actId="1076"/>
          <ac:spMkLst>
            <pc:docMk/>
            <pc:sldMk cId="2768641195" sldId="297"/>
            <ac:spMk id="47" creationId="{AA66C01F-3DF1-513D-4EA4-D0A6278E1A23}"/>
          </ac:spMkLst>
        </pc:spChg>
        <pc:spChg chg="add mod">
          <ac:chgData name="Chandan Parab" userId="c0d0346c-212b-4b92-bbcb-13ed90fb4d58" providerId="ADAL" clId="{C07452F4-F704-4F1F-BDA5-EDE039FC6E40}" dt="2024-03-14T15:45:14.268" v="15206" actId="1076"/>
          <ac:spMkLst>
            <pc:docMk/>
            <pc:sldMk cId="2768641195" sldId="297"/>
            <ac:spMk id="48" creationId="{392188A5-709D-3379-8F96-9290877E9C59}"/>
          </ac:spMkLst>
        </pc:spChg>
        <pc:spChg chg="add mod">
          <ac:chgData name="Chandan Parab" userId="c0d0346c-212b-4b92-bbcb-13ed90fb4d58" providerId="ADAL" clId="{C07452F4-F704-4F1F-BDA5-EDE039FC6E40}" dt="2024-03-14T15:45:14.268" v="15206" actId="1076"/>
          <ac:spMkLst>
            <pc:docMk/>
            <pc:sldMk cId="2768641195" sldId="297"/>
            <ac:spMk id="52" creationId="{92430553-AB8B-34F8-CAD1-CEF5FF2EC9F6}"/>
          </ac:spMkLst>
        </pc:spChg>
        <pc:spChg chg="add mod">
          <ac:chgData name="Chandan Parab" userId="c0d0346c-212b-4b92-bbcb-13ed90fb4d58" providerId="ADAL" clId="{C07452F4-F704-4F1F-BDA5-EDE039FC6E40}" dt="2024-04-02T11:58:17.380" v="15692" actId="1076"/>
          <ac:spMkLst>
            <pc:docMk/>
            <pc:sldMk cId="2768641195" sldId="297"/>
            <ac:spMk id="58" creationId="{7F813294-D975-B55D-709B-5B3D443817FA}"/>
          </ac:spMkLst>
        </pc:spChg>
        <pc:spChg chg="add mod">
          <ac:chgData name="Chandan Parab" userId="c0d0346c-212b-4b92-bbcb-13ed90fb4d58" providerId="ADAL" clId="{C07452F4-F704-4F1F-BDA5-EDE039FC6E40}" dt="2024-03-17T04:18:25.280" v="15348" actId="1076"/>
          <ac:spMkLst>
            <pc:docMk/>
            <pc:sldMk cId="2768641195" sldId="297"/>
            <ac:spMk id="59" creationId="{5FC897B2-2A81-FC73-FDB6-4A2DD4B4A332}"/>
          </ac:spMkLst>
        </pc:spChg>
        <pc:spChg chg="add mod">
          <ac:chgData name="Chandan Parab" userId="c0d0346c-212b-4b92-bbcb-13ed90fb4d58" providerId="ADAL" clId="{C07452F4-F704-4F1F-BDA5-EDE039FC6E40}" dt="2024-03-14T16:53:22.417" v="15299" actId="571"/>
          <ac:spMkLst>
            <pc:docMk/>
            <pc:sldMk cId="2768641195" sldId="297"/>
            <ac:spMk id="64" creationId="{E3464577-8401-6A1E-3AFD-CA4D1322E57C}"/>
          </ac:spMkLst>
        </pc:spChg>
        <pc:spChg chg="add mod">
          <ac:chgData name="Chandan Parab" userId="c0d0346c-212b-4b92-bbcb-13ed90fb4d58" providerId="ADAL" clId="{C07452F4-F704-4F1F-BDA5-EDE039FC6E40}" dt="2024-03-14T16:53:22.417" v="15299" actId="571"/>
          <ac:spMkLst>
            <pc:docMk/>
            <pc:sldMk cId="2768641195" sldId="297"/>
            <ac:spMk id="65" creationId="{9B7145D4-D4FC-E16B-718A-65A318028073}"/>
          </ac:spMkLst>
        </pc:spChg>
        <pc:spChg chg="add mod">
          <ac:chgData name="Chandan Parab" userId="c0d0346c-212b-4b92-bbcb-13ed90fb4d58" providerId="ADAL" clId="{C07452F4-F704-4F1F-BDA5-EDE039FC6E40}" dt="2024-03-14T16:53:22.417" v="15299" actId="571"/>
          <ac:spMkLst>
            <pc:docMk/>
            <pc:sldMk cId="2768641195" sldId="297"/>
            <ac:spMk id="66" creationId="{2F56740A-0A9D-1D0D-09B9-E504858624E5}"/>
          </ac:spMkLst>
        </pc:spChg>
        <pc:grpChg chg="add mod topLvl">
          <ac:chgData name="Chandan Parab" userId="c0d0346c-212b-4b92-bbcb-13ed90fb4d58" providerId="ADAL" clId="{C07452F4-F704-4F1F-BDA5-EDE039FC6E40}" dt="2024-03-17T04:21:35.762" v="15423" actId="164"/>
          <ac:grpSpMkLst>
            <pc:docMk/>
            <pc:sldMk cId="2768641195" sldId="297"/>
            <ac:grpSpMk id="22" creationId="{56374665-795B-7799-64F3-7667C390730F}"/>
          </ac:grpSpMkLst>
        </pc:grpChg>
        <pc:grpChg chg="add mod topLvl">
          <ac:chgData name="Chandan Parab" userId="c0d0346c-212b-4b92-bbcb-13ed90fb4d58" providerId="ADAL" clId="{C07452F4-F704-4F1F-BDA5-EDE039FC6E40}" dt="2024-03-17T04:21:35.762" v="15423" actId="164"/>
          <ac:grpSpMkLst>
            <pc:docMk/>
            <pc:sldMk cId="2768641195" sldId="297"/>
            <ac:grpSpMk id="25" creationId="{D7FE47C9-044D-3195-DEEC-57691F68EEBB}"/>
          </ac:grpSpMkLst>
        </pc:grpChg>
        <pc:grpChg chg="add del mod">
          <ac:chgData name="Chandan Parab" userId="c0d0346c-212b-4b92-bbcb-13ed90fb4d58" providerId="ADAL" clId="{C07452F4-F704-4F1F-BDA5-EDE039FC6E40}" dt="2024-03-14T15:42:43.345" v="15168" actId="165"/>
          <ac:grpSpMkLst>
            <pc:docMk/>
            <pc:sldMk cId="2768641195" sldId="297"/>
            <ac:grpSpMk id="34" creationId="{576D3F50-A8ED-3CEA-578E-244334683348}"/>
          </ac:grpSpMkLst>
        </pc:grpChg>
        <pc:grpChg chg="add del mod">
          <ac:chgData name="Chandan Parab" userId="c0d0346c-212b-4b92-bbcb-13ed90fb4d58" providerId="ADAL" clId="{C07452F4-F704-4F1F-BDA5-EDE039FC6E40}" dt="2024-04-02T12:14:38.257" v="15931" actId="21"/>
          <ac:grpSpMkLst>
            <pc:docMk/>
            <pc:sldMk cId="2768641195" sldId="297"/>
            <ac:grpSpMk id="60" creationId="{24390F83-C6C1-46E5-E1CF-DECDDD2D080F}"/>
          </ac:grpSpMkLst>
        </pc:grpChg>
        <pc:grpChg chg="add del mod">
          <ac:chgData name="Chandan Parab" userId="c0d0346c-212b-4b92-bbcb-13ed90fb4d58" providerId="ADAL" clId="{C07452F4-F704-4F1F-BDA5-EDE039FC6E40}" dt="2024-04-02T12:16:11.310" v="15946" actId="21"/>
          <ac:grpSpMkLst>
            <pc:docMk/>
            <pc:sldMk cId="2768641195" sldId="297"/>
            <ac:grpSpMk id="61" creationId="{C178ACBE-EF5F-448B-68D6-BBABBB92894A}"/>
          </ac:grpSpMkLst>
        </pc:grpChg>
        <pc:grpChg chg="add mod">
          <ac:chgData name="Chandan Parab" userId="c0d0346c-212b-4b92-bbcb-13ed90fb4d58" providerId="ADAL" clId="{C07452F4-F704-4F1F-BDA5-EDE039FC6E40}" dt="2024-03-17T04:21:35.762" v="15423" actId="164"/>
          <ac:grpSpMkLst>
            <pc:docMk/>
            <pc:sldMk cId="2768641195" sldId="297"/>
            <ac:grpSpMk id="62" creationId="{2F5535DE-CDCC-6970-DAE5-A83C87DF15EF}"/>
          </ac:grpSpMkLst>
        </pc:grpChg>
        <pc:picChg chg="add mod topLvl">
          <ac:chgData name="Chandan Parab" userId="c0d0346c-212b-4b92-bbcb-13ed90fb4d58" providerId="ADAL" clId="{C07452F4-F704-4F1F-BDA5-EDE039FC6E40}" dt="2024-03-17T04:21:35.762" v="15423" actId="164"/>
          <ac:picMkLst>
            <pc:docMk/>
            <pc:sldMk cId="2768641195" sldId="297"/>
            <ac:picMk id="2" creationId="{1E5EB801-4A89-3BB0-90D3-FFDCF12609FB}"/>
          </ac:picMkLst>
        </pc:picChg>
        <pc:picChg chg="add mod topLvl">
          <ac:chgData name="Chandan Parab" userId="c0d0346c-212b-4b92-bbcb-13ed90fb4d58" providerId="ADAL" clId="{C07452F4-F704-4F1F-BDA5-EDE039FC6E40}" dt="2024-03-17T04:21:35.762" v="15423" actId="164"/>
          <ac:picMkLst>
            <pc:docMk/>
            <pc:sldMk cId="2768641195" sldId="297"/>
            <ac:picMk id="7" creationId="{72ACB1D6-D1CF-77B9-AE2F-98B43D62F226}"/>
          </ac:picMkLst>
        </pc:picChg>
        <pc:picChg chg="add mod topLvl">
          <ac:chgData name="Chandan Parab" userId="c0d0346c-212b-4b92-bbcb-13ed90fb4d58" providerId="ADAL" clId="{C07452F4-F704-4F1F-BDA5-EDE039FC6E40}" dt="2024-03-17T04:21:35.762" v="15423" actId="164"/>
          <ac:picMkLst>
            <pc:docMk/>
            <pc:sldMk cId="2768641195" sldId="297"/>
            <ac:picMk id="17" creationId="{8387147B-97A8-E827-099E-913D347B01F2}"/>
          </ac:picMkLst>
        </pc:picChg>
        <pc:picChg chg="mod">
          <ac:chgData name="Chandan Parab" userId="c0d0346c-212b-4b92-bbcb-13ed90fb4d58" providerId="ADAL" clId="{C07452F4-F704-4F1F-BDA5-EDE039FC6E40}" dt="2024-03-14T15:42:43.345" v="15168" actId="165"/>
          <ac:picMkLst>
            <pc:docMk/>
            <pc:sldMk cId="2768641195" sldId="297"/>
            <ac:picMk id="24" creationId="{28E76F74-CE51-C35C-B2C0-A604C632C8CB}"/>
          </ac:picMkLst>
        </pc:picChg>
        <pc:picChg chg="mod">
          <ac:chgData name="Chandan Parab" userId="c0d0346c-212b-4b92-bbcb-13ed90fb4d58" providerId="ADAL" clId="{C07452F4-F704-4F1F-BDA5-EDE039FC6E40}" dt="2024-03-14T15:42:43.345" v="15168" actId="165"/>
          <ac:picMkLst>
            <pc:docMk/>
            <pc:sldMk cId="2768641195" sldId="297"/>
            <ac:picMk id="27" creationId="{B75C545B-A6CE-BC97-81EF-3DBE438A5136}"/>
          </ac:picMkLst>
        </pc:picChg>
        <pc:picChg chg="add mod topLvl">
          <ac:chgData name="Chandan Parab" userId="c0d0346c-212b-4b92-bbcb-13ed90fb4d58" providerId="ADAL" clId="{C07452F4-F704-4F1F-BDA5-EDE039FC6E40}" dt="2024-03-17T04:21:35.762" v="15423" actId="164"/>
          <ac:picMkLst>
            <pc:docMk/>
            <pc:sldMk cId="2768641195" sldId="297"/>
            <ac:picMk id="31" creationId="{800DBC69-6BEB-BD3A-26C6-F9E0E76AF824}"/>
          </ac:picMkLst>
        </pc:picChg>
        <pc:picChg chg="add mod">
          <ac:chgData name="Chandan Parab" userId="c0d0346c-212b-4b92-bbcb-13ed90fb4d58" providerId="ADAL" clId="{C07452F4-F704-4F1F-BDA5-EDE039FC6E40}" dt="2024-03-17T04:17:48.836" v="15340" actId="1076"/>
          <ac:picMkLst>
            <pc:docMk/>
            <pc:sldMk cId="2768641195" sldId="297"/>
            <ac:picMk id="34" creationId="{11623FA5-6926-8BF5-181D-8F9D2DFFA90A}"/>
          </ac:picMkLst>
        </pc:picChg>
        <pc:picChg chg="add mod">
          <ac:chgData name="Chandan Parab" userId="c0d0346c-212b-4b92-bbcb-13ed90fb4d58" providerId="ADAL" clId="{C07452F4-F704-4F1F-BDA5-EDE039FC6E40}" dt="2024-04-02T12:16:03.425" v="15943" actId="164"/>
          <ac:picMkLst>
            <pc:docMk/>
            <pc:sldMk cId="2768641195" sldId="297"/>
            <ac:picMk id="38" creationId="{20A16799-6A4B-2E16-78AB-04E55A2E1EC7}"/>
          </ac:picMkLst>
        </pc:picChg>
        <pc:picChg chg="add mod">
          <ac:chgData name="Chandan Parab" userId="c0d0346c-212b-4b92-bbcb-13ed90fb4d58" providerId="ADAL" clId="{C07452F4-F704-4F1F-BDA5-EDE039FC6E40}" dt="2024-03-14T15:43:53.324" v="15204"/>
          <ac:picMkLst>
            <pc:docMk/>
            <pc:sldMk cId="2768641195" sldId="297"/>
            <ac:picMk id="43" creationId="{9D5B7B7D-58DA-0B08-4392-51F8EA512847}"/>
          </ac:picMkLst>
        </pc:picChg>
        <pc:picChg chg="add mod">
          <ac:chgData name="Chandan Parab" userId="c0d0346c-212b-4b92-bbcb-13ed90fb4d58" providerId="ADAL" clId="{C07452F4-F704-4F1F-BDA5-EDE039FC6E40}" dt="2024-04-02T12:14:27.430" v="15928" actId="164"/>
          <ac:picMkLst>
            <pc:docMk/>
            <pc:sldMk cId="2768641195" sldId="297"/>
            <ac:picMk id="44" creationId="{4C9963C2-74D0-0E88-6DF2-2C868FCB7B80}"/>
          </ac:picMkLst>
        </pc:picChg>
        <pc:picChg chg="add mod">
          <ac:chgData name="Chandan Parab" userId="c0d0346c-212b-4b92-bbcb-13ed90fb4d58" providerId="ADAL" clId="{C07452F4-F704-4F1F-BDA5-EDE039FC6E40}" dt="2024-03-14T15:45:14.268" v="15206" actId="1076"/>
          <ac:picMkLst>
            <pc:docMk/>
            <pc:sldMk cId="2768641195" sldId="297"/>
            <ac:picMk id="49" creationId="{5EF76D3A-0DC8-4E37-8834-946441F9503A}"/>
          </ac:picMkLst>
        </pc:picChg>
        <pc:picChg chg="add mod">
          <ac:chgData name="Chandan Parab" userId="c0d0346c-212b-4b92-bbcb-13ed90fb4d58" providerId="ADAL" clId="{C07452F4-F704-4F1F-BDA5-EDE039FC6E40}" dt="2024-03-14T15:45:14.268" v="15206" actId="1076"/>
          <ac:picMkLst>
            <pc:docMk/>
            <pc:sldMk cId="2768641195" sldId="297"/>
            <ac:picMk id="50" creationId="{F9D484AE-86B4-BEE7-3D53-DCE8FC638861}"/>
          </ac:picMkLst>
        </pc:picChg>
        <pc:picChg chg="add mod">
          <ac:chgData name="Chandan Parab" userId="c0d0346c-212b-4b92-bbcb-13ed90fb4d58" providerId="ADAL" clId="{C07452F4-F704-4F1F-BDA5-EDE039FC6E40}" dt="2024-03-14T15:45:14.268" v="15206" actId="1076"/>
          <ac:picMkLst>
            <pc:docMk/>
            <pc:sldMk cId="2768641195" sldId="297"/>
            <ac:picMk id="51" creationId="{A3DC119B-1409-BF5E-733F-00E3B3610E47}"/>
          </ac:picMkLst>
        </pc:picChg>
        <pc:picChg chg="add mod">
          <ac:chgData name="Chandan Parab" userId="c0d0346c-212b-4b92-bbcb-13ed90fb4d58" providerId="ADAL" clId="{C07452F4-F704-4F1F-BDA5-EDE039FC6E40}" dt="2024-03-17T04:17:48.836" v="15340" actId="1076"/>
          <ac:picMkLst>
            <pc:docMk/>
            <pc:sldMk cId="2768641195" sldId="297"/>
            <ac:picMk id="53" creationId="{B7F6DEE6-A73F-0C58-69E5-BBC919C7A79F}"/>
          </ac:picMkLst>
        </pc:picChg>
        <pc:picChg chg="add mod">
          <ac:chgData name="Chandan Parab" userId="c0d0346c-212b-4b92-bbcb-13ed90fb4d58" providerId="ADAL" clId="{C07452F4-F704-4F1F-BDA5-EDE039FC6E40}" dt="2024-03-17T04:17:48.836" v="15340" actId="1076"/>
          <ac:picMkLst>
            <pc:docMk/>
            <pc:sldMk cId="2768641195" sldId="297"/>
            <ac:picMk id="54" creationId="{09F30223-1863-9E48-473B-48B1574A3FAB}"/>
          </ac:picMkLst>
        </pc:picChg>
        <pc:picChg chg="add mod">
          <ac:chgData name="Chandan Parab" userId="c0d0346c-212b-4b92-bbcb-13ed90fb4d58" providerId="ADAL" clId="{C07452F4-F704-4F1F-BDA5-EDE039FC6E40}" dt="2024-03-17T04:17:48.836" v="15340" actId="1076"/>
          <ac:picMkLst>
            <pc:docMk/>
            <pc:sldMk cId="2768641195" sldId="297"/>
            <ac:picMk id="55" creationId="{CA7F018F-43DE-05FD-8370-AAFF4977D03C}"/>
          </ac:picMkLst>
        </pc:picChg>
        <pc:picChg chg="add mod">
          <ac:chgData name="Chandan Parab" userId="c0d0346c-212b-4b92-bbcb-13ed90fb4d58" providerId="ADAL" clId="{C07452F4-F704-4F1F-BDA5-EDE039FC6E40}" dt="2024-03-17T04:17:48.836" v="15340" actId="1076"/>
          <ac:picMkLst>
            <pc:docMk/>
            <pc:sldMk cId="2768641195" sldId="297"/>
            <ac:picMk id="56" creationId="{FE640A25-5D9D-7B14-1E31-3A1E50DDEE30}"/>
          </ac:picMkLst>
        </pc:picChg>
        <pc:picChg chg="add mod">
          <ac:chgData name="Chandan Parab" userId="c0d0346c-212b-4b92-bbcb-13ed90fb4d58" providerId="ADAL" clId="{C07452F4-F704-4F1F-BDA5-EDE039FC6E40}" dt="2024-03-17T04:17:48.836" v="15340" actId="1076"/>
          <ac:picMkLst>
            <pc:docMk/>
            <pc:sldMk cId="2768641195" sldId="297"/>
            <ac:picMk id="57" creationId="{F739F562-6F67-A3D3-BAE0-B5DFB3020A71}"/>
          </ac:picMkLst>
        </pc:picChg>
        <pc:cxnChg chg="add mod topLvl">
          <ac:chgData name="Chandan Parab" userId="c0d0346c-212b-4b92-bbcb-13ed90fb4d58" providerId="ADAL" clId="{C07452F4-F704-4F1F-BDA5-EDE039FC6E40}" dt="2024-03-17T04:21:35.762" v="15423" actId="164"/>
          <ac:cxnSpMkLst>
            <pc:docMk/>
            <pc:sldMk cId="2768641195" sldId="297"/>
            <ac:cxnSpMk id="12" creationId="{D9E9BD39-E4FC-0995-4487-A54A75C00F8C}"/>
          </ac:cxnSpMkLst>
        </pc:cxnChg>
        <pc:cxnChg chg="add mod topLvl">
          <ac:chgData name="Chandan Parab" userId="c0d0346c-212b-4b92-bbcb-13ed90fb4d58" providerId="ADAL" clId="{C07452F4-F704-4F1F-BDA5-EDE039FC6E40}" dt="2024-03-17T04:21:35.762" v="15423" actId="164"/>
          <ac:cxnSpMkLst>
            <pc:docMk/>
            <pc:sldMk cId="2768641195" sldId="297"/>
            <ac:cxnSpMk id="13" creationId="{28D6F1B8-A667-93DC-855F-E07B7E6421B2}"/>
          </ac:cxnSpMkLst>
        </pc:cxnChg>
        <pc:cxnChg chg="add mod topLvl">
          <ac:chgData name="Chandan Parab" userId="c0d0346c-212b-4b92-bbcb-13ed90fb4d58" providerId="ADAL" clId="{C07452F4-F704-4F1F-BDA5-EDE039FC6E40}" dt="2024-03-17T04:21:35.762" v="15423" actId="164"/>
          <ac:cxnSpMkLst>
            <pc:docMk/>
            <pc:sldMk cId="2768641195" sldId="297"/>
            <ac:cxnSpMk id="19" creationId="{C3237351-D1F6-5AF7-7153-C55933EED2F2}"/>
          </ac:cxnSpMkLst>
        </pc:cxnChg>
        <pc:cxnChg chg="add mod topLvl">
          <ac:chgData name="Chandan Parab" userId="c0d0346c-212b-4b92-bbcb-13ed90fb4d58" providerId="ADAL" clId="{C07452F4-F704-4F1F-BDA5-EDE039FC6E40}" dt="2024-03-17T04:21:35.762" v="15423" actId="164"/>
          <ac:cxnSpMkLst>
            <pc:docMk/>
            <pc:sldMk cId="2768641195" sldId="297"/>
            <ac:cxnSpMk id="20" creationId="{63AFA504-3624-5047-ED77-BADC309CC324}"/>
          </ac:cxnSpMkLst>
        </pc:cxnChg>
        <pc:cxnChg chg="add mod topLvl">
          <ac:chgData name="Chandan Parab" userId="c0d0346c-212b-4b92-bbcb-13ed90fb4d58" providerId="ADAL" clId="{C07452F4-F704-4F1F-BDA5-EDE039FC6E40}" dt="2024-03-17T04:21:35.762" v="15423" actId="164"/>
          <ac:cxnSpMkLst>
            <pc:docMk/>
            <pc:sldMk cId="2768641195" sldId="297"/>
            <ac:cxnSpMk id="21" creationId="{926407A4-EA0E-A76D-9A99-3CB58F7F1F39}"/>
          </ac:cxnSpMkLst>
        </pc:cxnChg>
        <pc:cxnChg chg="add mod topLvl">
          <ac:chgData name="Chandan Parab" userId="c0d0346c-212b-4b92-bbcb-13ed90fb4d58" providerId="ADAL" clId="{C07452F4-F704-4F1F-BDA5-EDE039FC6E40}" dt="2024-03-17T04:21:35.762" v="15423" actId="164"/>
          <ac:cxnSpMkLst>
            <pc:docMk/>
            <pc:sldMk cId="2768641195" sldId="297"/>
            <ac:cxnSpMk id="28" creationId="{3F45F1FD-D508-08A1-1433-429B70390065}"/>
          </ac:cxnSpMkLst>
        </pc:cxnChg>
        <pc:cxnChg chg="add mod topLvl">
          <ac:chgData name="Chandan Parab" userId="c0d0346c-212b-4b92-bbcb-13ed90fb4d58" providerId="ADAL" clId="{C07452F4-F704-4F1F-BDA5-EDE039FC6E40}" dt="2024-03-17T04:21:35.762" v="15423" actId="164"/>
          <ac:cxnSpMkLst>
            <pc:docMk/>
            <pc:sldMk cId="2768641195" sldId="297"/>
            <ac:cxnSpMk id="32" creationId="{850DE825-4E2D-52D5-B291-E6455D050F14}"/>
          </ac:cxnSpMkLst>
        </pc:cxnChg>
      </pc:sldChg>
    </pc:docChg>
  </pc:docChgLst>
  <pc:docChgLst>
    <pc:chgData name="Chandan Parab" userId="c0d0346c-212b-4b92-bbcb-13ed90fb4d58" providerId="ADAL" clId="{241D50DE-CBDE-4FD3-9547-DD57E1B09ECA}"/>
    <pc:docChg chg="delSld modSld">
      <pc:chgData name="Chandan Parab" userId="c0d0346c-212b-4b92-bbcb-13ed90fb4d58" providerId="ADAL" clId="{241D50DE-CBDE-4FD3-9547-DD57E1B09ECA}" dt="2024-10-04T11:02:54.860" v="2" actId="164"/>
      <pc:docMkLst>
        <pc:docMk/>
      </pc:docMkLst>
      <pc:sldChg chg="addSp delSp modSp">
        <pc:chgData name="Chandan Parab" userId="c0d0346c-212b-4b92-bbcb-13ed90fb4d58" providerId="ADAL" clId="{241D50DE-CBDE-4FD3-9547-DD57E1B09ECA}" dt="2024-10-04T11:02:54.860" v="2" actId="164"/>
        <pc:sldMkLst>
          <pc:docMk/>
          <pc:sldMk cId="2528163258" sldId="256"/>
        </pc:sldMkLst>
        <pc:spChg chg="mod topLvl">
          <ac:chgData name="Chandan Parab" userId="c0d0346c-212b-4b92-bbcb-13ed90fb4d58" providerId="ADAL" clId="{241D50DE-CBDE-4FD3-9547-DD57E1B09ECA}" dt="2024-10-04T11:02:54.860" v="2" actId="164"/>
          <ac:spMkLst>
            <pc:docMk/>
            <pc:sldMk cId="2528163258" sldId="256"/>
            <ac:spMk id="45" creationId="{999F7DC2-7FDE-F42D-CC91-35CB7747A172}"/>
          </ac:spMkLst>
        </pc:spChg>
        <pc:spChg chg="mod topLvl">
          <ac:chgData name="Chandan Parab" userId="c0d0346c-212b-4b92-bbcb-13ed90fb4d58" providerId="ADAL" clId="{241D50DE-CBDE-4FD3-9547-DD57E1B09ECA}" dt="2024-10-04T11:02:54.860" v="2" actId="164"/>
          <ac:spMkLst>
            <pc:docMk/>
            <pc:sldMk cId="2528163258" sldId="256"/>
            <ac:spMk id="46" creationId="{281CA98F-FAC1-40F9-7007-DE3E264391DF}"/>
          </ac:spMkLst>
        </pc:spChg>
        <pc:spChg chg="mod topLvl">
          <ac:chgData name="Chandan Parab" userId="c0d0346c-212b-4b92-bbcb-13ed90fb4d58" providerId="ADAL" clId="{241D50DE-CBDE-4FD3-9547-DD57E1B09ECA}" dt="2024-10-04T11:02:54.860" v="2" actId="164"/>
          <ac:spMkLst>
            <pc:docMk/>
            <pc:sldMk cId="2528163258" sldId="256"/>
            <ac:spMk id="47" creationId="{6199B316-D236-3D72-F815-EE62565E441E}"/>
          </ac:spMkLst>
        </pc:spChg>
        <pc:grpChg chg="add mod">
          <ac:chgData name="Chandan Parab" userId="c0d0346c-212b-4b92-bbcb-13ed90fb4d58" providerId="ADAL" clId="{241D50DE-CBDE-4FD3-9547-DD57E1B09ECA}" dt="2024-10-04T11:02:54.860" v="2" actId="164"/>
          <ac:grpSpMkLst>
            <pc:docMk/>
            <pc:sldMk cId="2528163258" sldId="256"/>
            <ac:grpSpMk id="3" creationId="{02AB9804-F52B-4EFD-FB4D-A4C909F23D67}"/>
          </ac:grpSpMkLst>
        </pc:grpChg>
        <pc:grpChg chg="del">
          <ac:chgData name="Chandan Parab" userId="c0d0346c-212b-4b92-bbcb-13ed90fb4d58" providerId="ADAL" clId="{241D50DE-CBDE-4FD3-9547-DD57E1B09ECA}" dt="2024-10-04T11:02:28.050" v="1" actId="165"/>
          <ac:grpSpMkLst>
            <pc:docMk/>
            <pc:sldMk cId="2528163258" sldId="256"/>
            <ac:grpSpMk id="48" creationId="{91DCA169-02D0-B138-41A2-E7D9892FA7EC}"/>
          </ac:grpSpMkLst>
        </pc:grpChg>
      </pc:sldChg>
      <pc:sldChg chg="del">
        <pc:chgData name="Chandan Parab" userId="c0d0346c-212b-4b92-bbcb-13ed90fb4d58" providerId="ADAL" clId="{241D50DE-CBDE-4FD3-9547-DD57E1B09ECA}" dt="2024-10-04T10:19:28.774" v="0" actId="47"/>
        <pc:sldMkLst>
          <pc:docMk/>
          <pc:sldMk cId="1058699491" sldId="281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7D4DF0-166E-4736-B653-031297151D15}" type="datetimeFigureOut">
              <a:rPr lang="en-IN" smtClean="0"/>
              <a:t>29-10-2024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11F489-7874-4772-981D-FB3A5D84CE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664606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119927-D616-2AEE-6EBB-BFDC9CAD19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193DC1-B86E-EE60-F9BA-5A8882AD92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688FAE-CCC9-48A9-9805-4B32200C80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53768-D64F-4311-82FD-7FBF68CF236F}" type="datetimeFigureOut">
              <a:rPr lang="en-IN" smtClean="0"/>
              <a:t>29-10-2024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0774DD-F3A1-F595-FA68-C9C67F4A03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AFBDB4-BBA4-39E6-DC7D-4E5C429738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7703F-6262-4AEC-A57F-8EDCE63E97E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504929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DCA0A-3F2D-AB9E-7141-C926E84F7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ABC3188-6C5A-1457-1184-C61BBD8AF4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88E83C-D60D-C397-A41B-1D9C721202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53768-D64F-4311-82FD-7FBF68CF236F}" type="datetimeFigureOut">
              <a:rPr lang="en-IN" smtClean="0"/>
              <a:t>29-10-2024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EE9F85-AEA8-0FA2-A7FC-8D6165FAA4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646587-EBDE-7B87-56C8-6DD3D8463E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7703F-6262-4AEC-A57F-8EDCE63E97E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036851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4028DE6-30C8-F140-8051-2D443B38045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61FACD-6D65-C9B8-281B-9A1AB51AF7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BB5313-FF98-F7AE-9560-424E9C1E4D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53768-D64F-4311-82FD-7FBF68CF236F}" type="datetimeFigureOut">
              <a:rPr lang="en-IN" smtClean="0"/>
              <a:t>29-10-2024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FE7795-F48E-230A-46A1-78A88BD44E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E30104-05B6-21D4-D3A1-A19CC6F95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7703F-6262-4AEC-A57F-8EDCE63E97E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122861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F7E885-1CEA-9A7B-253A-67EF91F36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3EBCFA-A637-4871-A170-30B45F9546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4BE689-B1A4-F8EE-FA34-6C06EACD4C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53768-D64F-4311-82FD-7FBF68CF236F}" type="datetimeFigureOut">
              <a:rPr lang="en-IN" smtClean="0"/>
              <a:t>29-10-2024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5907E7-6BA4-8BBD-794C-D03E5AA754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C47550-8C67-DCBE-4D2F-429517E3D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7703F-6262-4AEC-A57F-8EDCE63E97E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559714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C03C6A-C98E-068F-26E4-663B25A40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019A21-4D70-9664-4F35-AB4851C6C5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661582-1F8A-38B5-0D85-7C89B0D148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53768-D64F-4311-82FD-7FBF68CF236F}" type="datetimeFigureOut">
              <a:rPr lang="en-IN" smtClean="0"/>
              <a:t>29-10-2024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FA0829-08A3-D3A3-8915-E7758CC828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F5980A-A972-3EC5-92E3-78A59D5B6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7703F-6262-4AEC-A57F-8EDCE63E97E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19835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35392C-9FCD-1B7B-AE55-F1CEA00DC6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3F122B-EF17-1A0F-2A09-AA3E51B054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D3C3AA-4548-9D7C-A045-A6557E2AFE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450060-A0F7-41AB-77EB-A154690C79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53768-D64F-4311-82FD-7FBF68CF236F}" type="datetimeFigureOut">
              <a:rPr lang="en-IN" smtClean="0"/>
              <a:t>29-10-2024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C2B42A-765C-AF1D-ED88-52F6D75634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6BD529-784B-5D3F-D9EF-D079AADE4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7703F-6262-4AEC-A57F-8EDCE63E97E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515564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AEA85-C5B7-147E-43F7-E8463AE24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2C92BB-EE58-2FF5-00F1-EF35089B77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3951DE-2A5D-A4DD-0973-AE0EC43ADF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65C5195-9567-D784-7328-98CAF3ACCD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05A4EE0-9BAC-5759-5D0F-C6E05817A7F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C6ABEF9-5A3A-46C2-9E0C-78B11E6F21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53768-D64F-4311-82FD-7FBF68CF236F}" type="datetimeFigureOut">
              <a:rPr lang="en-IN" smtClean="0"/>
              <a:t>29-10-2024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B89B47A-CA5C-1BF2-25B0-1C7BAA9106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E70B596-4976-3B00-B998-53B158FF8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7703F-6262-4AEC-A57F-8EDCE63E97E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575262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DF5D86-C3E0-04BF-D7E1-CA4BB8BF24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0F75F4-AD61-5B0F-CE2F-2F81A10B31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53768-D64F-4311-82FD-7FBF68CF236F}" type="datetimeFigureOut">
              <a:rPr lang="en-IN" smtClean="0"/>
              <a:t>29-10-2024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ADC9E2-6EAF-1118-757B-4DAA514225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85359A-BCC5-5AB7-B4EC-7ABEC48C75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7703F-6262-4AEC-A57F-8EDCE63E97E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814482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64D09F7-45EC-677C-3614-51E35193D4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53768-D64F-4311-82FD-7FBF68CF236F}" type="datetimeFigureOut">
              <a:rPr lang="en-IN" smtClean="0"/>
              <a:t>29-10-2024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3398279-8AF8-8E46-BAC5-7B49DAC4A5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0EFE18-8FE9-38A9-6AF3-F01BDC220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7703F-6262-4AEC-A57F-8EDCE63E97E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291784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FA103-AC2A-5078-19A7-B96B1590DB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E497EC-A5A4-8C8C-5B1A-7678C5883D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001B26-EFE5-55B5-991A-64F97A6D60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D6367D-8B3D-BFB3-98A1-5C9CB49A19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53768-D64F-4311-82FD-7FBF68CF236F}" type="datetimeFigureOut">
              <a:rPr lang="en-IN" smtClean="0"/>
              <a:t>29-10-2024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954F60-6CAE-7D9F-0419-45D317660D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FDD368-09CE-01B3-C4C8-086DC4D260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7703F-6262-4AEC-A57F-8EDCE63E97E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650093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BF27B7-D332-2D1A-57B7-E3FC408C3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D6EC7B0-048C-BC34-8977-A85DBECC6E0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3EADE8-9804-17B9-07CD-5A8AAF8336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327992-F2B4-D2E5-0B04-16046F28C9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53768-D64F-4311-82FD-7FBF68CF236F}" type="datetimeFigureOut">
              <a:rPr lang="en-IN" smtClean="0"/>
              <a:t>29-10-2024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5F6A5D-9C83-2C7F-23E7-991579710B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74BB62-BDDB-9C97-A7C0-66A909BCB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7703F-6262-4AEC-A57F-8EDCE63E97E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178766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025A814-3CA8-DD4F-15F5-B41021F99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D85F15-4CCD-1821-8F89-F98E0BE436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7BAE22-1778-0CC4-D8AC-02E3405E43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E53768-D64F-4311-82FD-7FBF68CF236F}" type="datetimeFigureOut">
              <a:rPr lang="en-IN" smtClean="0"/>
              <a:t>29-10-2024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3F4113-3BAB-32BD-6BDD-3B097F8DE8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E307B6-8A7B-764A-F286-F3A0D1A3A1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A7703F-6262-4AEC-A57F-8EDCE63E97E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033543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svg"/><Relationship Id="rId7" Type="http://schemas.openxmlformats.org/officeDocument/2006/relationships/image" Target="../media/image46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4.svg"/><Relationship Id="rId4" Type="http://schemas.openxmlformats.org/officeDocument/2006/relationships/image" Target="../media/image43.png"/><Relationship Id="rId9" Type="http://schemas.openxmlformats.org/officeDocument/2006/relationships/image" Target="../media/image48.sv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48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2.svg"/><Relationship Id="rId4" Type="http://schemas.openxmlformats.org/officeDocument/2006/relationships/image" Target="../media/image4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svg"/><Relationship Id="rId7" Type="http://schemas.openxmlformats.org/officeDocument/2006/relationships/image" Target="../media/image46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4.svg"/><Relationship Id="rId4" Type="http://schemas.openxmlformats.org/officeDocument/2006/relationships/image" Target="../media/image43.png"/><Relationship Id="rId9" Type="http://schemas.openxmlformats.org/officeDocument/2006/relationships/image" Target="../media/image48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sv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sv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2.svg"/><Relationship Id="rId4" Type="http://schemas.openxmlformats.org/officeDocument/2006/relationships/image" Target="../media/image7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75.png"/><Relationship Id="rId5" Type="http://schemas.openxmlformats.org/officeDocument/2006/relationships/image" Target="../media/image74.svg"/><Relationship Id="rId4" Type="http://schemas.openxmlformats.org/officeDocument/2006/relationships/image" Target="../media/image7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sv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0.svg"/><Relationship Id="rId4" Type="http://schemas.openxmlformats.org/officeDocument/2006/relationships/image" Target="../media/image6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sv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2.svg"/><Relationship Id="rId5" Type="http://schemas.openxmlformats.org/officeDocument/2006/relationships/image" Target="../media/image81.svg"/><Relationship Id="rId4" Type="http://schemas.openxmlformats.org/officeDocument/2006/relationships/image" Target="../media/image8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2.svg"/><Relationship Id="rId7" Type="http://schemas.openxmlformats.org/officeDocument/2006/relationships/image" Target="../media/image58.sv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11" Type="http://schemas.openxmlformats.org/officeDocument/2006/relationships/image" Target="../media/image70.svg"/><Relationship Id="rId5" Type="http://schemas.openxmlformats.org/officeDocument/2006/relationships/image" Target="../media/image64.svg"/><Relationship Id="rId10" Type="http://schemas.openxmlformats.org/officeDocument/2006/relationships/image" Target="../media/image69.png"/><Relationship Id="rId4" Type="http://schemas.openxmlformats.org/officeDocument/2006/relationships/image" Target="../media/image63.png"/><Relationship Id="rId9" Type="http://schemas.openxmlformats.org/officeDocument/2006/relationships/image" Target="../media/image66.sv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13" Type="http://schemas.openxmlformats.org/officeDocument/2006/relationships/image" Target="../media/image92.svg"/><Relationship Id="rId18" Type="http://schemas.openxmlformats.org/officeDocument/2006/relationships/image" Target="../media/image53.png"/><Relationship Id="rId3" Type="http://schemas.openxmlformats.org/officeDocument/2006/relationships/image" Target="../media/image84.svg"/><Relationship Id="rId21" Type="http://schemas.openxmlformats.org/officeDocument/2006/relationships/image" Target="../media/image98.svg"/><Relationship Id="rId7" Type="http://schemas.openxmlformats.org/officeDocument/2006/relationships/image" Target="../media/image18.svg"/><Relationship Id="rId12" Type="http://schemas.openxmlformats.org/officeDocument/2006/relationships/image" Target="../media/image91.png"/><Relationship Id="rId17" Type="http://schemas.openxmlformats.org/officeDocument/2006/relationships/image" Target="../media/image96.svg"/><Relationship Id="rId2" Type="http://schemas.openxmlformats.org/officeDocument/2006/relationships/image" Target="../media/image83.png"/><Relationship Id="rId16" Type="http://schemas.openxmlformats.org/officeDocument/2006/relationships/image" Target="../media/image95.png"/><Relationship Id="rId20" Type="http://schemas.openxmlformats.org/officeDocument/2006/relationships/image" Target="../media/image9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90.svg"/><Relationship Id="rId5" Type="http://schemas.openxmlformats.org/officeDocument/2006/relationships/image" Target="../media/image86.svg"/><Relationship Id="rId15" Type="http://schemas.openxmlformats.org/officeDocument/2006/relationships/image" Target="../media/image94.svg"/><Relationship Id="rId10" Type="http://schemas.openxmlformats.org/officeDocument/2006/relationships/image" Target="../media/image89.png"/><Relationship Id="rId19" Type="http://schemas.openxmlformats.org/officeDocument/2006/relationships/image" Target="../media/image54.svg"/><Relationship Id="rId4" Type="http://schemas.openxmlformats.org/officeDocument/2006/relationships/image" Target="../media/image85.png"/><Relationship Id="rId9" Type="http://schemas.openxmlformats.org/officeDocument/2006/relationships/image" Target="../media/image88.svg"/><Relationship Id="rId14" Type="http://schemas.openxmlformats.org/officeDocument/2006/relationships/image" Target="../media/image9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svg"/><Relationship Id="rId7" Type="http://schemas.openxmlformats.org/officeDocument/2006/relationships/image" Target="../media/image56.sv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54.svg"/><Relationship Id="rId7" Type="http://schemas.openxmlformats.org/officeDocument/2006/relationships/image" Target="../media/image52.sv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102.svg"/><Relationship Id="rId4" Type="http://schemas.openxmlformats.org/officeDocument/2006/relationships/image" Target="../media/image101.png"/><Relationship Id="rId9" Type="http://schemas.openxmlformats.org/officeDocument/2006/relationships/image" Target="../media/image18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svg"/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12" Type="http://schemas.openxmlformats.org/officeDocument/2006/relationships/image" Target="../media/image2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20.svg"/><Relationship Id="rId5" Type="http://schemas.openxmlformats.org/officeDocument/2006/relationships/image" Target="../media/image14.svg"/><Relationship Id="rId15" Type="http://schemas.openxmlformats.org/officeDocument/2006/relationships/image" Target="../media/image24.sv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svg"/><Relationship Id="rId14" Type="http://schemas.openxmlformats.org/officeDocument/2006/relationships/image" Target="../media/image2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svg"/><Relationship Id="rId3" Type="http://schemas.openxmlformats.org/officeDocument/2006/relationships/image" Target="../media/image26.svg"/><Relationship Id="rId7" Type="http://schemas.openxmlformats.org/officeDocument/2006/relationships/image" Target="../media/image30.svg"/><Relationship Id="rId12" Type="http://schemas.openxmlformats.org/officeDocument/2006/relationships/image" Target="../media/image35.png"/><Relationship Id="rId17" Type="http://schemas.openxmlformats.org/officeDocument/2006/relationships/image" Target="../media/image40.svg"/><Relationship Id="rId2" Type="http://schemas.openxmlformats.org/officeDocument/2006/relationships/image" Target="../media/image25.png"/><Relationship Id="rId16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11" Type="http://schemas.openxmlformats.org/officeDocument/2006/relationships/image" Target="../media/image34.svg"/><Relationship Id="rId5" Type="http://schemas.openxmlformats.org/officeDocument/2006/relationships/image" Target="../media/image28.svg"/><Relationship Id="rId15" Type="http://schemas.openxmlformats.org/officeDocument/2006/relationships/image" Target="../media/image38.sv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svg"/><Relationship Id="rId14" Type="http://schemas.openxmlformats.org/officeDocument/2006/relationships/image" Target="../media/image3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svg"/><Relationship Id="rId7" Type="http://schemas.openxmlformats.org/officeDocument/2006/relationships/image" Target="../media/image46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4.svg"/><Relationship Id="rId4" Type="http://schemas.openxmlformats.org/officeDocument/2006/relationships/image" Target="../media/image43.png"/><Relationship Id="rId9" Type="http://schemas.openxmlformats.org/officeDocument/2006/relationships/image" Target="../media/image4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sv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2.svg"/><Relationship Id="rId7" Type="http://schemas.openxmlformats.org/officeDocument/2006/relationships/image" Target="../media/image18.sv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54.svg"/><Relationship Id="rId4" Type="http://schemas.openxmlformats.org/officeDocument/2006/relationships/image" Target="../media/image53.png"/><Relationship Id="rId9" Type="http://schemas.openxmlformats.org/officeDocument/2006/relationships/image" Target="../media/image56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8.svg"/><Relationship Id="rId7" Type="http://schemas.openxmlformats.org/officeDocument/2006/relationships/image" Target="../media/image62.sv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11" Type="http://schemas.openxmlformats.org/officeDocument/2006/relationships/image" Target="../media/image66.svg"/><Relationship Id="rId5" Type="http://schemas.openxmlformats.org/officeDocument/2006/relationships/image" Target="../media/image60.svg"/><Relationship Id="rId10" Type="http://schemas.openxmlformats.org/officeDocument/2006/relationships/image" Target="../media/image65.png"/><Relationship Id="rId4" Type="http://schemas.openxmlformats.org/officeDocument/2006/relationships/image" Target="../media/image59.png"/><Relationship Id="rId9" Type="http://schemas.openxmlformats.org/officeDocument/2006/relationships/image" Target="../media/image64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sv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FA447BB2-6D0D-DB0A-3360-DFAF1C32F677}"/>
              </a:ext>
            </a:extLst>
          </p:cNvPr>
          <p:cNvGrpSpPr/>
          <p:nvPr/>
        </p:nvGrpSpPr>
        <p:grpSpPr>
          <a:xfrm>
            <a:off x="1860550" y="1634471"/>
            <a:ext cx="9182100" cy="1938992"/>
            <a:chOff x="2146300" y="438504"/>
            <a:chExt cx="9182100" cy="1938992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C45EEAEC-D759-013D-A634-B94C19702A77}"/>
                </a:ext>
              </a:extLst>
            </p:cNvPr>
            <p:cNvSpPr/>
            <p:nvPr/>
          </p:nvSpPr>
          <p:spPr>
            <a:xfrm>
              <a:off x="2146300" y="508000"/>
              <a:ext cx="9182100" cy="180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A7BB563F-8A5C-4CA0-8A17-AB6EF42AA79F}"/>
                </a:ext>
              </a:extLst>
            </p:cNvPr>
            <p:cNvSpPr/>
            <p:nvPr/>
          </p:nvSpPr>
          <p:spPr>
            <a:xfrm>
              <a:off x="2146300" y="508000"/>
              <a:ext cx="279400" cy="1800000"/>
            </a:xfrm>
            <a:prstGeom prst="rect">
              <a:avLst/>
            </a:prstGeom>
            <a:solidFill>
              <a:srgbClr val="000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71E6FC2-521A-F20C-6391-CE61CA60EA61}"/>
                </a:ext>
              </a:extLst>
            </p:cNvPr>
            <p:cNvSpPr txBox="1"/>
            <p:nvPr/>
          </p:nvSpPr>
          <p:spPr>
            <a:xfrm>
              <a:off x="2794000" y="438504"/>
              <a:ext cx="2489200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2000" dirty="0">
                  <a:solidFill>
                    <a:srgbClr val="000066"/>
                  </a:solidFill>
                  <a:latin typeface="Arial Black" panose="020B0A04020102020204" pitchFamily="34" charset="0"/>
                </a:rPr>
                <a:t>01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B2F2A04F-E5DE-EAEF-97BF-4FA017314755}"/>
              </a:ext>
            </a:extLst>
          </p:cNvPr>
          <p:cNvGrpSpPr/>
          <p:nvPr/>
        </p:nvGrpSpPr>
        <p:grpSpPr>
          <a:xfrm>
            <a:off x="3302000" y="3771900"/>
            <a:ext cx="6629400" cy="2129004"/>
            <a:chOff x="3683000" y="3429000"/>
            <a:chExt cx="6629400" cy="2129004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B61E4C6-63BC-3705-B84F-5E3DA4CBE7A1}"/>
                </a:ext>
              </a:extLst>
            </p:cNvPr>
            <p:cNvSpPr txBox="1"/>
            <p:nvPr/>
          </p:nvSpPr>
          <p:spPr>
            <a:xfrm>
              <a:off x="3683000" y="3429000"/>
              <a:ext cx="31496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3200" dirty="0">
                  <a:solidFill>
                    <a:srgbClr val="000066"/>
                  </a:solidFill>
                  <a:latin typeface="Arial Black" panose="020B0A04020102020204" pitchFamily="34" charset="0"/>
                </a:rPr>
                <a:t>Product Info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3E84F40-7A5D-2137-B448-6D1A3BF7ECC1}"/>
                </a:ext>
              </a:extLst>
            </p:cNvPr>
            <p:cNvSpPr txBox="1"/>
            <p:nvPr/>
          </p:nvSpPr>
          <p:spPr>
            <a:xfrm>
              <a:off x="3683000" y="4080676"/>
              <a:ext cx="6629400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>
                  <a:solidFill>
                    <a:srgbClr val="000066"/>
                  </a:solidFill>
                </a:rPr>
                <a:t>Lorem ipsum dolor sit amet, consectetuer adipiscing elit. Maecenas porttitor congue massa. Fusce posuere, magna sed pulvinar ultricies, purus lectus malesuada libero, sit amet commodo magna eros quis urna.</a:t>
              </a:r>
            </a:p>
            <a:p>
              <a:endParaRPr lang="en-IN" dirty="0">
                <a:solidFill>
                  <a:srgbClr val="000066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441639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A37B9A6-1AE5-7821-A887-EEFC328C61AC}"/>
              </a:ext>
            </a:extLst>
          </p:cNvPr>
          <p:cNvSpPr/>
          <p:nvPr/>
        </p:nvSpPr>
        <p:spPr>
          <a:xfrm>
            <a:off x="-1" y="0"/>
            <a:ext cx="5301465" cy="68580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DF6C86A-E2F1-274F-2D15-396BB896C62B}"/>
              </a:ext>
            </a:extLst>
          </p:cNvPr>
          <p:cNvSpPr/>
          <p:nvPr/>
        </p:nvSpPr>
        <p:spPr>
          <a:xfrm>
            <a:off x="3998100" y="758302"/>
            <a:ext cx="7569200" cy="537763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4" name="Graphic 3" descr="Group brainstorm with solid fill">
            <a:extLst>
              <a:ext uri="{FF2B5EF4-FFF2-40B4-BE49-F238E27FC236}">
                <a16:creationId xmlns:a16="http://schemas.microsoft.com/office/drawing/2014/main" id="{A9F138FC-1E55-6422-65AA-4CFBEDC0C9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53019" y="1091081"/>
            <a:ext cx="1373085" cy="900581"/>
          </a:xfrm>
          <a:prstGeom prst="rect">
            <a:avLst/>
          </a:prstGeom>
        </p:spPr>
      </p:pic>
      <p:pic>
        <p:nvPicPr>
          <p:cNvPr id="6" name="Graphic 5" descr="Monitor with solid fill">
            <a:extLst>
              <a:ext uri="{FF2B5EF4-FFF2-40B4-BE49-F238E27FC236}">
                <a16:creationId xmlns:a16="http://schemas.microsoft.com/office/drawing/2014/main" id="{6C5522F0-1D49-032C-560E-735E362E1E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89812" y="1062368"/>
            <a:ext cx="1278929" cy="838826"/>
          </a:xfrm>
          <a:prstGeom prst="rect">
            <a:avLst/>
          </a:prstGeom>
        </p:spPr>
      </p:pic>
      <p:pic>
        <p:nvPicPr>
          <p:cNvPr id="8" name="Graphic 7" descr="Earth globe: Americas with solid fill">
            <a:extLst>
              <a:ext uri="{FF2B5EF4-FFF2-40B4-BE49-F238E27FC236}">
                <a16:creationId xmlns:a16="http://schemas.microsoft.com/office/drawing/2014/main" id="{2DA418D9-82B6-BFCD-3BB9-BF06B657DD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180499" y="3734910"/>
            <a:ext cx="1373085" cy="900581"/>
          </a:xfrm>
          <a:prstGeom prst="rect">
            <a:avLst/>
          </a:prstGeom>
        </p:spPr>
      </p:pic>
      <p:pic>
        <p:nvPicPr>
          <p:cNvPr id="10" name="Graphic 9" descr="Rocket with solid fill">
            <a:extLst>
              <a:ext uri="{FF2B5EF4-FFF2-40B4-BE49-F238E27FC236}">
                <a16:creationId xmlns:a16="http://schemas.microsoft.com/office/drawing/2014/main" id="{77B22A67-3CFC-896C-1889-AEB97B539D5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408584" y="3734910"/>
            <a:ext cx="1217520" cy="798549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A960274C-EFAB-12C1-9271-2821C4428060}"/>
              </a:ext>
            </a:extLst>
          </p:cNvPr>
          <p:cNvGrpSpPr/>
          <p:nvPr/>
        </p:nvGrpSpPr>
        <p:grpSpPr>
          <a:xfrm>
            <a:off x="4590373" y="2090199"/>
            <a:ext cx="2691500" cy="1137185"/>
            <a:chOff x="6646511" y="1589933"/>
            <a:chExt cx="2245266" cy="144637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38211B8-375B-2645-A642-F6AA77277702}"/>
                </a:ext>
              </a:extLst>
            </p:cNvPr>
            <p:cNvSpPr txBox="1"/>
            <p:nvPr/>
          </p:nvSpPr>
          <p:spPr>
            <a:xfrm>
              <a:off x="6935050" y="1589933"/>
              <a:ext cx="1668188" cy="4697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dirty="0"/>
                <a:t>YOUR TITLE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48463CE-6FCE-956D-791D-D82E0A49CD2A}"/>
                </a:ext>
              </a:extLst>
            </p:cNvPr>
            <p:cNvSpPr txBox="1"/>
            <p:nvPr/>
          </p:nvSpPr>
          <p:spPr>
            <a:xfrm>
              <a:off x="6646511" y="2020640"/>
              <a:ext cx="2245266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200" b="0" i="0" dirty="0">
                  <a:solidFill>
                    <a:srgbClr val="0A0A23"/>
                  </a:solidFill>
                  <a:effectLst/>
                  <a:latin typeface="Lato" panose="020B0604020202020204" pitchFamily="34" charset="0"/>
                </a:rPr>
                <a:t>The code deletes the second element from the `cars` array using the `pop()` method and then prints the modified array. </a:t>
              </a:r>
              <a:endParaRPr lang="en-IN" sz="1200" dirty="0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3639901-6304-7FD2-4C85-D8123C93D3AD}"/>
              </a:ext>
            </a:extLst>
          </p:cNvPr>
          <p:cNvGrpSpPr/>
          <p:nvPr/>
        </p:nvGrpSpPr>
        <p:grpSpPr>
          <a:xfrm>
            <a:off x="8283527" y="2090199"/>
            <a:ext cx="2691500" cy="1137185"/>
            <a:chOff x="6646511" y="1589933"/>
            <a:chExt cx="2245266" cy="144637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3F9268C-7BDD-E706-FBDF-04CFB7EE7DF7}"/>
                </a:ext>
              </a:extLst>
            </p:cNvPr>
            <p:cNvSpPr txBox="1"/>
            <p:nvPr/>
          </p:nvSpPr>
          <p:spPr>
            <a:xfrm>
              <a:off x="6935050" y="1589933"/>
              <a:ext cx="1668188" cy="4697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dirty="0"/>
                <a:t>YOUR TITLE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899E5E6-E92B-DC3F-520F-E686F7EA368B}"/>
                </a:ext>
              </a:extLst>
            </p:cNvPr>
            <p:cNvSpPr txBox="1"/>
            <p:nvPr/>
          </p:nvSpPr>
          <p:spPr>
            <a:xfrm>
              <a:off x="6646511" y="2020640"/>
              <a:ext cx="2245266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200" b="0" i="0" dirty="0">
                  <a:solidFill>
                    <a:srgbClr val="0A0A23"/>
                  </a:solidFill>
                  <a:effectLst/>
                  <a:latin typeface="Lato" panose="020B0604020202020204" pitchFamily="34" charset="0"/>
                </a:rPr>
                <a:t>The code deletes the second element from the `cars` array using the `pop()` method and then prints the modified array. </a:t>
              </a:r>
              <a:endParaRPr lang="en-IN" sz="1200" dirty="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243FD11-DCB9-CDD0-0EC5-7C74E429D737}"/>
              </a:ext>
            </a:extLst>
          </p:cNvPr>
          <p:cNvGrpSpPr/>
          <p:nvPr/>
        </p:nvGrpSpPr>
        <p:grpSpPr>
          <a:xfrm>
            <a:off x="4759163" y="4789192"/>
            <a:ext cx="2691500" cy="1137185"/>
            <a:chOff x="6646511" y="1589933"/>
            <a:chExt cx="2245266" cy="144637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CB32C63-522D-6CA8-E8CF-E035E47A13FA}"/>
                </a:ext>
              </a:extLst>
            </p:cNvPr>
            <p:cNvSpPr txBox="1"/>
            <p:nvPr/>
          </p:nvSpPr>
          <p:spPr>
            <a:xfrm>
              <a:off x="6935050" y="1589933"/>
              <a:ext cx="1668188" cy="4697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dirty="0"/>
                <a:t>YOUR TITLE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2AB29D3-9F05-A334-0A2A-9EEEA51E37DD}"/>
                </a:ext>
              </a:extLst>
            </p:cNvPr>
            <p:cNvSpPr txBox="1"/>
            <p:nvPr/>
          </p:nvSpPr>
          <p:spPr>
            <a:xfrm>
              <a:off x="6646511" y="2020640"/>
              <a:ext cx="2245266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200" b="0" i="0" dirty="0">
                  <a:solidFill>
                    <a:srgbClr val="0A0A23"/>
                  </a:solidFill>
                  <a:effectLst/>
                  <a:latin typeface="Lato" panose="020B0604020202020204" pitchFamily="34" charset="0"/>
                </a:rPr>
                <a:t>The code deletes the second element from the `cars` array using the `pop()` method and then prints the modified array. </a:t>
              </a:r>
              <a:endParaRPr lang="en-IN" sz="1200" dirty="0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F5D56442-220C-B4C4-2C3F-80123B89A3E4}"/>
              </a:ext>
            </a:extLst>
          </p:cNvPr>
          <p:cNvGrpSpPr/>
          <p:nvPr/>
        </p:nvGrpSpPr>
        <p:grpSpPr>
          <a:xfrm>
            <a:off x="8545195" y="4789192"/>
            <a:ext cx="2691500" cy="1137185"/>
            <a:chOff x="8545195" y="4782574"/>
            <a:chExt cx="2691500" cy="1137185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F10E1A9-398C-0F9C-3F6B-42A0054EDAE2}"/>
                </a:ext>
              </a:extLst>
            </p:cNvPr>
            <p:cNvSpPr txBox="1"/>
            <p:nvPr/>
          </p:nvSpPr>
          <p:spPr>
            <a:xfrm>
              <a:off x="8891080" y="4782574"/>
              <a:ext cx="19997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dirty="0"/>
                <a:t>YOUR TITLE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1BFF30B-FD3D-640C-8929-24521E760772}"/>
                </a:ext>
              </a:extLst>
            </p:cNvPr>
            <p:cNvSpPr txBox="1"/>
            <p:nvPr/>
          </p:nvSpPr>
          <p:spPr>
            <a:xfrm>
              <a:off x="8545195" y="5121210"/>
              <a:ext cx="2691500" cy="7985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200" b="0" i="0" dirty="0">
                  <a:solidFill>
                    <a:srgbClr val="0A0A23"/>
                  </a:solidFill>
                  <a:effectLst/>
                  <a:latin typeface="Lato" panose="020B0604020202020204" pitchFamily="34" charset="0"/>
                </a:rPr>
                <a:t>The code deletes the second element from the `cars` array using the `pop()` method and then prints the modified array. </a:t>
              </a:r>
              <a:endParaRPr lang="en-IN" sz="1200" dirty="0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F2E72663-EFD7-A15E-767A-8D2701D65681}"/>
              </a:ext>
            </a:extLst>
          </p:cNvPr>
          <p:cNvSpPr txBox="1"/>
          <p:nvPr/>
        </p:nvSpPr>
        <p:spPr>
          <a:xfrm>
            <a:off x="187385" y="811623"/>
            <a:ext cx="342352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000" b="1" dirty="0">
                <a:solidFill>
                  <a:schemeClr val="bg1"/>
                </a:solidFill>
                <a:latin typeface="Arial Black" panose="020B0A04020102020204" pitchFamily="34" charset="0"/>
              </a:rPr>
              <a:t>Category </a:t>
            </a:r>
          </a:p>
          <a:p>
            <a:r>
              <a:rPr lang="en-IN" sz="5000" b="1" dirty="0">
                <a:solidFill>
                  <a:schemeClr val="bg1"/>
                </a:solidFill>
                <a:latin typeface="Arial Black" panose="020B0A04020102020204" pitchFamily="34" charset="0"/>
              </a:rPr>
              <a:t>Info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5F8EF9-42D9-6955-871A-1C3EF6C58857}"/>
              </a:ext>
            </a:extLst>
          </p:cNvPr>
          <p:cNvSpPr txBox="1"/>
          <p:nvPr/>
        </p:nvSpPr>
        <p:spPr>
          <a:xfrm>
            <a:off x="187385" y="2773070"/>
            <a:ext cx="3153943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>
                <a:solidFill>
                  <a:schemeClr val="bg1"/>
                </a:solidFill>
              </a:rPr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endParaRPr lang="en-IN" sz="1400" dirty="0">
              <a:solidFill>
                <a:schemeClr val="bg1"/>
              </a:solidFill>
            </a:endParaRPr>
          </a:p>
          <a:p>
            <a:r>
              <a:rPr lang="en-IN" sz="1400" dirty="0">
                <a:solidFill>
                  <a:schemeClr val="bg1"/>
                </a:solidFill>
              </a:rPr>
              <a:t>Nunc viverra imperdiet enim. Fusce est. Vivamus a tellus.</a:t>
            </a:r>
          </a:p>
          <a:p>
            <a:endParaRPr lang="en-IN" sz="1400" dirty="0">
              <a:solidFill>
                <a:schemeClr val="bg1"/>
              </a:solidFill>
            </a:endParaRPr>
          </a:p>
          <a:p>
            <a:r>
              <a:rPr lang="en-IN" sz="1400" dirty="0">
                <a:solidFill>
                  <a:schemeClr val="bg1"/>
                </a:solidFill>
              </a:rPr>
              <a:t>Pellentesque habitant morbi tristique senectus et netus et malesuada fames ac turpis egestas. Proin pharetra nonummy pede. Mauris et orci.</a:t>
            </a:r>
          </a:p>
          <a:p>
            <a:endParaRPr lang="en-IN" sz="1400" dirty="0">
              <a:solidFill>
                <a:schemeClr val="bg1"/>
              </a:solidFill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C62B2BA7-D9E9-254E-06EC-D25D27D85CA8}"/>
              </a:ext>
            </a:extLst>
          </p:cNvPr>
          <p:cNvGrpSpPr/>
          <p:nvPr/>
        </p:nvGrpSpPr>
        <p:grpSpPr>
          <a:xfrm>
            <a:off x="357077" y="6387528"/>
            <a:ext cx="518585" cy="90000"/>
            <a:chOff x="357077" y="6387528"/>
            <a:chExt cx="518585" cy="90000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FBE702B1-9619-ABF4-5A63-1D4C39E3DE26}"/>
                </a:ext>
              </a:extLst>
            </p:cNvPr>
            <p:cNvSpPr/>
            <p:nvPr/>
          </p:nvSpPr>
          <p:spPr>
            <a:xfrm>
              <a:off x="357077" y="6387528"/>
              <a:ext cx="90000" cy="900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2092418B-C856-D85B-A91D-29060164E33A}"/>
                </a:ext>
              </a:extLst>
            </p:cNvPr>
            <p:cNvSpPr/>
            <p:nvPr/>
          </p:nvSpPr>
          <p:spPr>
            <a:xfrm>
              <a:off x="565020" y="6387528"/>
              <a:ext cx="90000" cy="900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CF942B5E-4DD6-9CF3-26E5-43AC99D482E0}"/>
                </a:ext>
              </a:extLst>
            </p:cNvPr>
            <p:cNvSpPr/>
            <p:nvPr/>
          </p:nvSpPr>
          <p:spPr>
            <a:xfrm>
              <a:off x="785662" y="6387528"/>
              <a:ext cx="90000" cy="900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12095543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: Shape 4">
            <a:extLst>
              <a:ext uri="{FF2B5EF4-FFF2-40B4-BE49-F238E27FC236}">
                <a16:creationId xmlns:a16="http://schemas.microsoft.com/office/drawing/2014/main" id="{3E4F39E7-52DB-5144-6E34-432E40942E8C}"/>
              </a:ext>
            </a:extLst>
          </p:cNvPr>
          <p:cNvSpPr/>
          <p:nvPr/>
        </p:nvSpPr>
        <p:spPr>
          <a:xfrm>
            <a:off x="0" y="0"/>
            <a:ext cx="7454900" cy="6858000"/>
          </a:xfrm>
          <a:custGeom>
            <a:avLst/>
            <a:gdLst>
              <a:gd name="connsiteX0" fmla="*/ 0 w 5139103"/>
              <a:gd name="connsiteY0" fmla="*/ 0 h 6858000"/>
              <a:gd name="connsiteX1" fmla="*/ 5139103 w 5139103"/>
              <a:gd name="connsiteY1" fmla="*/ 0 h 6858000"/>
              <a:gd name="connsiteX2" fmla="*/ 5108642 w 5139103"/>
              <a:gd name="connsiteY2" fmla="*/ 15571 h 6858000"/>
              <a:gd name="connsiteX3" fmla="*/ 2862808 w 5139103"/>
              <a:gd name="connsiteY3" fmla="*/ 3562125 h 6858000"/>
              <a:gd name="connsiteX4" fmla="*/ 4560288 w 5139103"/>
              <a:gd name="connsiteY4" fmla="*/ 6762088 h 6858000"/>
              <a:gd name="connsiteX5" fmla="*/ 4697574 w 5139103"/>
              <a:gd name="connsiteY5" fmla="*/ 6858000 h 6858000"/>
              <a:gd name="connsiteX6" fmla="*/ 0 w 513910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39103" h="6858000">
                <a:moveTo>
                  <a:pt x="0" y="0"/>
                </a:moveTo>
                <a:lnTo>
                  <a:pt x="5139103" y="0"/>
                </a:lnTo>
                <a:lnTo>
                  <a:pt x="5108642" y="15571"/>
                </a:lnTo>
                <a:cubicBezTo>
                  <a:pt x="3762212" y="742888"/>
                  <a:pt x="2862808" y="2059130"/>
                  <a:pt x="2862808" y="3562125"/>
                </a:cubicBezTo>
                <a:cubicBezTo>
                  <a:pt x="2862808" y="4850407"/>
                  <a:pt x="3523595" y="6001482"/>
                  <a:pt x="4560288" y="6762088"/>
                </a:cubicBezTo>
                <a:lnTo>
                  <a:pt x="469757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865CB1C-659B-09CF-684A-E0CB3BC46A7E}"/>
              </a:ext>
            </a:extLst>
          </p:cNvPr>
          <p:cNvSpPr/>
          <p:nvPr/>
        </p:nvSpPr>
        <p:spPr>
          <a:xfrm>
            <a:off x="1130300" y="3429000"/>
            <a:ext cx="4711700" cy="297180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2F04B9-B5D2-8BFD-D4A0-51DFDF811EF0}"/>
              </a:ext>
            </a:extLst>
          </p:cNvPr>
          <p:cNvSpPr txBox="1"/>
          <p:nvPr/>
        </p:nvSpPr>
        <p:spPr>
          <a:xfrm>
            <a:off x="533400" y="1123754"/>
            <a:ext cx="33909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D44005-56F1-5F6C-33A2-0DD42B8EBA65}"/>
              </a:ext>
            </a:extLst>
          </p:cNvPr>
          <p:cNvSpPr txBox="1"/>
          <p:nvPr/>
        </p:nvSpPr>
        <p:spPr>
          <a:xfrm>
            <a:off x="6972300" y="330200"/>
            <a:ext cx="48387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endParaRPr lang="en-IN" dirty="0"/>
          </a:p>
          <a:p>
            <a:r>
              <a:rPr lang="en-IN" dirty="0"/>
              <a:t>Nunc viverra imperdiet enim. Fusce est. Vivamus a tellus.</a:t>
            </a:r>
          </a:p>
          <a:p>
            <a:endParaRPr lang="en-IN" dirty="0"/>
          </a:p>
          <a:p>
            <a:r>
              <a:rPr lang="en-IN" dirty="0"/>
              <a:t>Pellentesque habitant morbi tristique senectus et netus et malesuada fames ac turpis egestas. Proin pharetra nonummy pede. Mauris et orci.</a:t>
            </a:r>
          </a:p>
          <a:p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87E476-6C9A-A46C-BC0A-D02C0FEC3B4A}"/>
              </a:ext>
            </a:extLst>
          </p:cNvPr>
          <p:cNvSpPr txBox="1"/>
          <p:nvPr/>
        </p:nvSpPr>
        <p:spPr>
          <a:xfrm>
            <a:off x="155574" y="237173"/>
            <a:ext cx="52165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dirty="0">
                <a:solidFill>
                  <a:schemeClr val="bg1"/>
                </a:solidFill>
              </a:rPr>
              <a:t>Statistics &amp; Analytics</a:t>
            </a:r>
          </a:p>
        </p:txBody>
      </p:sp>
    </p:spTree>
    <p:extLst>
      <p:ext uri="{BB962C8B-B14F-4D97-AF65-F5344CB8AC3E}">
        <p14:creationId xmlns:p14="http://schemas.microsoft.com/office/powerpoint/2010/main" val="1564514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7F04C0B-FF01-64A4-C13B-643BBC3AEF38}"/>
              </a:ext>
            </a:extLst>
          </p:cNvPr>
          <p:cNvSpPr txBox="1"/>
          <p:nvPr/>
        </p:nvSpPr>
        <p:spPr>
          <a:xfrm>
            <a:off x="-66816" y="2224771"/>
            <a:ext cx="3066355" cy="43801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3900" b="1" dirty="0">
                <a:solidFill>
                  <a:srgbClr val="002060"/>
                </a:solidFill>
              </a:rPr>
              <a:t>1</a:t>
            </a: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F10A1788-DA18-F4FC-7783-750E3D49851F}"/>
              </a:ext>
            </a:extLst>
          </p:cNvPr>
          <p:cNvSpPr/>
          <p:nvPr/>
        </p:nvSpPr>
        <p:spPr>
          <a:xfrm flipH="1">
            <a:off x="608795" y="1728652"/>
            <a:ext cx="3169180" cy="4487947"/>
          </a:xfrm>
          <a:custGeom>
            <a:avLst/>
            <a:gdLst>
              <a:gd name="connsiteX0" fmla="*/ 3397979 w 3397979"/>
              <a:gd name="connsiteY0" fmla="*/ 0 h 3863083"/>
              <a:gd name="connsiteX1" fmla="*/ 566341 w 3397979"/>
              <a:gd name="connsiteY1" fmla="*/ 0 h 3863083"/>
              <a:gd name="connsiteX2" fmla="*/ 0 w 3397979"/>
              <a:gd name="connsiteY2" fmla="*/ 566341 h 3863083"/>
              <a:gd name="connsiteX3" fmla="*/ 0 w 3397979"/>
              <a:gd name="connsiteY3" fmla="*/ 3863083 h 3863083"/>
              <a:gd name="connsiteX4" fmla="*/ 2831638 w 3397979"/>
              <a:gd name="connsiteY4" fmla="*/ 3863083 h 3863083"/>
              <a:gd name="connsiteX5" fmla="*/ 3397979 w 3397979"/>
              <a:gd name="connsiteY5" fmla="*/ 3296742 h 3863083"/>
              <a:gd name="connsiteX6" fmla="*/ 3397979 w 3397979"/>
              <a:gd name="connsiteY6" fmla="*/ 3277741 h 3863083"/>
              <a:gd name="connsiteX7" fmla="*/ 3224170 w 3397979"/>
              <a:gd name="connsiteY7" fmla="*/ 3277741 h 3863083"/>
              <a:gd name="connsiteX8" fmla="*/ 3223877 w 3397979"/>
              <a:gd name="connsiteY8" fmla="*/ 3280647 h 3863083"/>
              <a:gd name="connsiteX9" fmla="*/ 2722502 w 3397979"/>
              <a:gd name="connsiteY9" fmla="*/ 3689279 h 3863083"/>
              <a:gd name="connsiteX10" fmla="*/ 163705 w 3397979"/>
              <a:gd name="connsiteY10" fmla="*/ 3689279 h 3863083"/>
              <a:gd name="connsiteX11" fmla="*/ 163705 w 3397979"/>
              <a:gd name="connsiteY11" fmla="*/ 685576 h 3863083"/>
              <a:gd name="connsiteX12" fmla="*/ 675477 w 3397979"/>
              <a:gd name="connsiteY12" fmla="*/ 173804 h 3863083"/>
              <a:gd name="connsiteX13" fmla="*/ 3234274 w 3397979"/>
              <a:gd name="connsiteY13" fmla="*/ 173804 h 3863083"/>
              <a:gd name="connsiteX14" fmla="*/ 3234274 w 3397979"/>
              <a:gd name="connsiteY14" fmla="*/ 1116712 h 3863083"/>
              <a:gd name="connsiteX15" fmla="*/ 3397979 w 3397979"/>
              <a:gd name="connsiteY15" fmla="*/ 1116712 h 3863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397979" h="3863083">
                <a:moveTo>
                  <a:pt x="3397979" y="0"/>
                </a:moveTo>
                <a:lnTo>
                  <a:pt x="566341" y="0"/>
                </a:lnTo>
                <a:cubicBezTo>
                  <a:pt x="253560" y="0"/>
                  <a:pt x="0" y="253560"/>
                  <a:pt x="0" y="566341"/>
                </a:cubicBezTo>
                <a:lnTo>
                  <a:pt x="0" y="3863083"/>
                </a:lnTo>
                <a:lnTo>
                  <a:pt x="2831638" y="3863083"/>
                </a:lnTo>
                <a:cubicBezTo>
                  <a:pt x="3144419" y="3863083"/>
                  <a:pt x="3397979" y="3609523"/>
                  <a:pt x="3397979" y="3296742"/>
                </a:cubicBezTo>
                <a:lnTo>
                  <a:pt x="3397979" y="3277741"/>
                </a:lnTo>
                <a:lnTo>
                  <a:pt x="3224170" y="3277741"/>
                </a:lnTo>
                <a:lnTo>
                  <a:pt x="3223877" y="3280647"/>
                </a:lnTo>
                <a:cubicBezTo>
                  <a:pt x="3176156" y="3513853"/>
                  <a:pt x="2969816" y="3689279"/>
                  <a:pt x="2722502" y="3689279"/>
                </a:cubicBezTo>
                <a:lnTo>
                  <a:pt x="163705" y="3689279"/>
                </a:lnTo>
                <a:lnTo>
                  <a:pt x="163705" y="685576"/>
                </a:lnTo>
                <a:cubicBezTo>
                  <a:pt x="163705" y="402932"/>
                  <a:pt x="392833" y="173804"/>
                  <a:pt x="675477" y="173804"/>
                </a:cubicBezTo>
                <a:lnTo>
                  <a:pt x="3234274" y="173804"/>
                </a:lnTo>
                <a:lnTo>
                  <a:pt x="3234274" y="1116712"/>
                </a:lnTo>
                <a:lnTo>
                  <a:pt x="3397979" y="1116712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pic>
        <p:nvPicPr>
          <p:cNvPr id="20" name="Graphic 19" descr="Magnifying glass with solid fill">
            <a:extLst>
              <a:ext uri="{FF2B5EF4-FFF2-40B4-BE49-F238E27FC236}">
                <a16:creationId xmlns:a16="http://schemas.microsoft.com/office/drawing/2014/main" id="{069FD0FC-ABD7-9DCC-A459-50CF8689B8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53385" y="2083617"/>
            <a:ext cx="1080000" cy="134527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E2913FF-75B2-41EE-725A-6BFCE7367E07}"/>
              </a:ext>
            </a:extLst>
          </p:cNvPr>
          <p:cNvSpPr txBox="1"/>
          <p:nvPr/>
        </p:nvSpPr>
        <p:spPr>
          <a:xfrm>
            <a:off x="1194768" y="3428328"/>
            <a:ext cx="2453772" cy="2681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endParaRPr lang="en-IN" sz="16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BFD0E8D-76EF-AEB1-3C84-BB511B776AFF}"/>
              </a:ext>
            </a:extLst>
          </p:cNvPr>
          <p:cNvSpPr txBox="1"/>
          <p:nvPr/>
        </p:nvSpPr>
        <p:spPr>
          <a:xfrm>
            <a:off x="7850603" y="2289758"/>
            <a:ext cx="3066355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3900" b="1" dirty="0">
                <a:solidFill>
                  <a:srgbClr val="002060"/>
                </a:solidFill>
              </a:rPr>
              <a:t>3</a:t>
            </a: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1814A22A-6CB0-B8A0-03F1-D27B019B9861}"/>
              </a:ext>
            </a:extLst>
          </p:cNvPr>
          <p:cNvSpPr/>
          <p:nvPr/>
        </p:nvSpPr>
        <p:spPr>
          <a:xfrm flipH="1">
            <a:off x="8718019" y="1728652"/>
            <a:ext cx="3169180" cy="4487947"/>
          </a:xfrm>
          <a:custGeom>
            <a:avLst/>
            <a:gdLst>
              <a:gd name="connsiteX0" fmla="*/ 3397979 w 3397979"/>
              <a:gd name="connsiteY0" fmla="*/ 0 h 3863083"/>
              <a:gd name="connsiteX1" fmla="*/ 566341 w 3397979"/>
              <a:gd name="connsiteY1" fmla="*/ 0 h 3863083"/>
              <a:gd name="connsiteX2" fmla="*/ 0 w 3397979"/>
              <a:gd name="connsiteY2" fmla="*/ 566341 h 3863083"/>
              <a:gd name="connsiteX3" fmla="*/ 0 w 3397979"/>
              <a:gd name="connsiteY3" fmla="*/ 3863083 h 3863083"/>
              <a:gd name="connsiteX4" fmla="*/ 2831638 w 3397979"/>
              <a:gd name="connsiteY4" fmla="*/ 3863083 h 3863083"/>
              <a:gd name="connsiteX5" fmla="*/ 3397979 w 3397979"/>
              <a:gd name="connsiteY5" fmla="*/ 3296742 h 3863083"/>
              <a:gd name="connsiteX6" fmla="*/ 3397979 w 3397979"/>
              <a:gd name="connsiteY6" fmla="*/ 3277741 h 3863083"/>
              <a:gd name="connsiteX7" fmla="*/ 3224170 w 3397979"/>
              <a:gd name="connsiteY7" fmla="*/ 3277741 h 3863083"/>
              <a:gd name="connsiteX8" fmla="*/ 3223877 w 3397979"/>
              <a:gd name="connsiteY8" fmla="*/ 3280647 h 3863083"/>
              <a:gd name="connsiteX9" fmla="*/ 2722502 w 3397979"/>
              <a:gd name="connsiteY9" fmla="*/ 3689279 h 3863083"/>
              <a:gd name="connsiteX10" fmla="*/ 163705 w 3397979"/>
              <a:gd name="connsiteY10" fmla="*/ 3689279 h 3863083"/>
              <a:gd name="connsiteX11" fmla="*/ 163705 w 3397979"/>
              <a:gd name="connsiteY11" fmla="*/ 685576 h 3863083"/>
              <a:gd name="connsiteX12" fmla="*/ 675477 w 3397979"/>
              <a:gd name="connsiteY12" fmla="*/ 173804 h 3863083"/>
              <a:gd name="connsiteX13" fmla="*/ 3234274 w 3397979"/>
              <a:gd name="connsiteY13" fmla="*/ 173804 h 3863083"/>
              <a:gd name="connsiteX14" fmla="*/ 3234274 w 3397979"/>
              <a:gd name="connsiteY14" fmla="*/ 1116712 h 3863083"/>
              <a:gd name="connsiteX15" fmla="*/ 3397979 w 3397979"/>
              <a:gd name="connsiteY15" fmla="*/ 1116712 h 3863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397979" h="3863083">
                <a:moveTo>
                  <a:pt x="3397979" y="0"/>
                </a:moveTo>
                <a:lnTo>
                  <a:pt x="566341" y="0"/>
                </a:lnTo>
                <a:cubicBezTo>
                  <a:pt x="253560" y="0"/>
                  <a:pt x="0" y="253560"/>
                  <a:pt x="0" y="566341"/>
                </a:cubicBezTo>
                <a:lnTo>
                  <a:pt x="0" y="3863083"/>
                </a:lnTo>
                <a:lnTo>
                  <a:pt x="2831638" y="3863083"/>
                </a:lnTo>
                <a:cubicBezTo>
                  <a:pt x="3144419" y="3863083"/>
                  <a:pt x="3397979" y="3609523"/>
                  <a:pt x="3397979" y="3296742"/>
                </a:cubicBezTo>
                <a:lnTo>
                  <a:pt x="3397979" y="3277741"/>
                </a:lnTo>
                <a:lnTo>
                  <a:pt x="3224170" y="3277741"/>
                </a:lnTo>
                <a:lnTo>
                  <a:pt x="3223877" y="3280647"/>
                </a:lnTo>
                <a:cubicBezTo>
                  <a:pt x="3176156" y="3513853"/>
                  <a:pt x="2969816" y="3689279"/>
                  <a:pt x="2722502" y="3689279"/>
                </a:cubicBezTo>
                <a:lnTo>
                  <a:pt x="163705" y="3689279"/>
                </a:lnTo>
                <a:lnTo>
                  <a:pt x="163705" y="685576"/>
                </a:lnTo>
                <a:cubicBezTo>
                  <a:pt x="163705" y="402932"/>
                  <a:pt x="392833" y="173804"/>
                  <a:pt x="675477" y="173804"/>
                </a:cubicBezTo>
                <a:lnTo>
                  <a:pt x="3234274" y="173804"/>
                </a:lnTo>
                <a:lnTo>
                  <a:pt x="3234274" y="1116712"/>
                </a:lnTo>
                <a:lnTo>
                  <a:pt x="3397979" y="1116712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D1805EE-D6E9-21D8-0E84-A0BBE80F087D}"/>
              </a:ext>
            </a:extLst>
          </p:cNvPr>
          <p:cNvSpPr txBox="1"/>
          <p:nvPr/>
        </p:nvSpPr>
        <p:spPr>
          <a:xfrm>
            <a:off x="9303992" y="3428328"/>
            <a:ext cx="2453772" cy="2681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endParaRPr lang="en-IN" sz="16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8A7DFE8-B6F4-B6BC-7AAE-44C56CFB8389}"/>
              </a:ext>
            </a:extLst>
          </p:cNvPr>
          <p:cNvSpPr txBox="1"/>
          <p:nvPr/>
        </p:nvSpPr>
        <p:spPr>
          <a:xfrm>
            <a:off x="3890220" y="2367520"/>
            <a:ext cx="3066355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3900" b="1" dirty="0">
                <a:solidFill>
                  <a:srgbClr val="002060"/>
                </a:solidFill>
              </a:rPr>
              <a:t>2</a:t>
            </a: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B263E1DF-9B70-8832-D222-E0EDEB6C22E6}"/>
              </a:ext>
            </a:extLst>
          </p:cNvPr>
          <p:cNvSpPr/>
          <p:nvPr/>
        </p:nvSpPr>
        <p:spPr>
          <a:xfrm flipH="1">
            <a:off x="4784248" y="1728652"/>
            <a:ext cx="3169180" cy="4487947"/>
          </a:xfrm>
          <a:custGeom>
            <a:avLst/>
            <a:gdLst>
              <a:gd name="connsiteX0" fmla="*/ 3397979 w 3397979"/>
              <a:gd name="connsiteY0" fmla="*/ 0 h 3863083"/>
              <a:gd name="connsiteX1" fmla="*/ 566341 w 3397979"/>
              <a:gd name="connsiteY1" fmla="*/ 0 h 3863083"/>
              <a:gd name="connsiteX2" fmla="*/ 0 w 3397979"/>
              <a:gd name="connsiteY2" fmla="*/ 566341 h 3863083"/>
              <a:gd name="connsiteX3" fmla="*/ 0 w 3397979"/>
              <a:gd name="connsiteY3" fmla="*/ 3863083 h 3863083"/>
              <a:gd name="connsiteX4" fmla="*/ 2831638 w 3397979"/>
              <a:gd name="connsiteY4" fmla="*/ 3863083 h 3863083"/>
              <a:gd name="connsiteX5" fmla="*/ 3397979 w 3397979"/>
              <a:gd name="connsiteY5" fmla="*/ 3296742 h 3863083"/>
              <a:gd name="connsiteX6" fmla="*/ 3397979 w 3397979"/>
              <a:gd name="connsiteY6" fmla="*/ 3277741 h 3863083"/>
              <a:gd name="connsiteX7" fmla="*/ 3224170 w 3397979"/>
              <a:gd name="connsiteY7" fmla="*/ 3277741 h 3863083"/>
              <a:gd name="connsiteX8" fmla="*/ 3223877 w 3397979"/>
              <a:gd name="connsiteY8" fmla="*/ 3280647 h 3863083"/>
              <a:gd name="connsiteX9" fmla="*/ 2722502 w 3397979"/>
              <a:gd name="connsiteY9" fmla="*/ 3689279 h 3863083"/>
              <a:gd name="connsiteX10" fmla="*/ 163705 w 3397979"/>
              <a:gd name="connsiteY10" fmla="*/ 3689279 h 3863083"/>
              <a:gd name="connsiteX11" fmla="*/ 163705 w 3397979"/>
              <a:gd name="connsiteY11" fmla="*/ 685576 h 3863083"/>
              <a:gd name="connsiteX12" fmla="*/ 675477 w 3397979"/>
              <a:gd name="connsiteY12" fmla="*/ 173804 h 3863083"/>
              <a:gd name="connsiteX13" fmla="*/ 3234274 w 3397979"/>
              <a:gd name="connsiteY13" fmla="*/ 173804 h 3863083"/>
              <a:gd name="connsiteX14" fmla="*/ 3234274 w 3397979"/>
              <a:gd name="connsiteY14" fmla="*/ 1116712 h 3863083"/>
              <a:gd name="connsiteX15" fmla="*/ 3397979 w 3397979"/>
              <a:gd name="connsiteY15" fmla="*/ 1116712 h 3863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397979" h="3863083">
                <a:moveTo>
                  <a:pt x="3397979" y="0"/>
                </a:moveTo>
                <a:lnTo>
                  <a:pt x="566341" y="0"/>
                </a:lnTo>
                <a:cubicBezTo>
                  <a:pt x="253560" y="0"/>
                  <a:pt x="0" y="253560"/>
                  <a:pt x="0" y="566341"/>
                </a:cubicBezTo>
                <a:lnTo>
                  <a:pt x="0" y="3863083"/>
                </a:lnTo>
                <a:lnTo>
                  <a:pt x="2831638" y="3863083"/>
                </a:lnTo>
                <a:cubicBezTo>
                  <a:pt x="3144419" y="3863083"/>
                  <a:pt x="3397979" y="3609523"/>
                  <a:pt x="3397979" y="3296742"/>
                </a:cubicBezTo>
                <a:lnTo>
                  <a:pt x="3397979" y="3277741"/>
                </a:lnTo>
                <a:lnTo>
                  <a:pt x="3224170" y="3277741"/>
                </a:lnTo>
                <a:lnTo>
                  <a:pt x="3223877" y="3280647"/>
                </a:lnTo>
                <a:cubicBezTo>
                  <a:pt x="3176156" y="3513853"/>
                  <a:pt x="2969816" y="3689279"/>
                  <a:pt x="2722502" y="3689279"/>
                </a:cubicBezTo>
                <a:lnTo>
                  <a:pt x="163705" y="3689279"/>
                </a:lnTo>
                <a:lnTo>
                  <a:pt x="163705" y="685576"/>
                </a:lnTo>
                <a:cubicBezTo>
                  <a:pt x="163705" y="402932"/>
                  <a:pt x="392833" y="173804"/>
                  <a:pt x="675477" y="173804"/>
                </a:cubicBezTo>
                <a:lnTo>
                  <a:pt x="3234274" y="173804"/>
                </a:lnTo>
                <a:lnTo>
                  <a:pt x="3234274" y="1116712"/>
                </a:lnTo>
                <a:lnTo>
                  <a:pt x="3397979" y="1116712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5493788-7DDD-6B1D-368A-8E7AB683D9CF}"/>
              </a:ext>
            </a:extLst>
          </p:cNvPr>
          <p:cNvSpPr txBox="1"/>
          <p:nvPr/>
        </p:nvSpPr>
        <p:spPr>
          <a:xfrm>
            <a:off x="5345164" y="3272702"/>
            <a:ext cx="2453772" cy="2681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endParaRPr lang="en-IN" sz="1600" dirty="0"/>
          </a:p>
        </p:txBody>
      </p:sp>
      <p:pic>
        <p:nvPicPr>
          <p:cNvPr id="42" name="Graphic 41" descr="Group brainstorm with solid fill">
            <a:extLst>
              <a:ext uri="{FF2B5EF4-FFF2-40B4-BE49-F238E27FC236}">
                <a16:creationId xmlns:a16="http://schemas.microsoft.com/office/drawing/2014/main" id="{9205C69F-E7F8-F172-DCB3-F16CB3C1A1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34545" y="1978365"/>
            <a:ext cx="1260000" cy="1260000"/>
          </a:xfrm>
          <a:prstGeom prst="rect">
            <a:avLst/>
          </a:prstGeom>
        </p:spPr>
      </p:pic>
      <p:pic>
        <p:nvPicPr>
          <p:cNvPr id="43" name="Graphic 42" descr="Rocket with solid fill">
            <a:extLst>
              <a:ext uri="{FF2B5EF4-FFF2-40B4-BE49-F238E27FC236}">
                <a16:creationId xmlns:a16="http://schemas.microsoft.com/office/drawing/2014/main" id="{F0706042-0C32-B3AE-7650-08717CDD4CB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705570" y="2190753"/>
            <a:ext cx="1131006" cy="1131006"/>
          </a:xfrm>
          <a:prstGeom prst="rect">
            <a:avLst/>
          </a:prstGeom>
        </p:spPr>
      </p:pic>
      <p:grpSp>
        <p:nvGrpSpPr>
          <p:cNvPr id="45" name="Group 44">
            <a:extLst>
              <a:ext uri="{FF2B5EF4-FFF2-40B4-BE49-F238E27FC236}">
                <a16:creationId xmlns:a16="http://schemas.microsoft.com/office/drawing/2014/main" id="{7807C9AF-AE17-1364-1744-3395F9683274}"/>
              </a:ext>
            </a:extLst>
          </p:cNvPr>
          <p:cNvGrpSpPr/>
          <p:nvPr/>
        </p:nvGrpSpPr>
        <p:grpSpPr>
          <a:xfrm>
            <a:off x="-1761" y="-1102"/>
            <a:ext cx="6197785" cy="1004401"/>
            <a:chOff x="-1761" y="-1101"/>
            <a:chExt cx="6197785" cy="479012"/>
          </a:xfrm>
        </p:grpSpPr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67D34747-2CBB-795B-B937-4ED804ED65BF}"/>
                </a:ext>
              </a:extLst>
            </p:cNvPr>
            <p:cNvSpPr/>
            <p:nvPr/>
          </p:nvSpPr>
          <p:spPr>
            <a:xfrm>
              <a:off x="419478" y="-1101"/>
              <a:ext cx="5776546" cy="477302"/>
            </a:xfrm>
            <a:custGeom>
              <a:avLst/>
              <a:gdLst>
                <a:gd name="connsiteX0" fmla="*/ 0 w 7162800"/>
                <a:gd name="connsiteY0" fmla="*/ 0 h 608502"/>
                <a:gd name="connsiteX1" fmla="*/ 7162800 w 7162800"/>
                <a:gd name="connsiteY1" fmla="*/ 0 h 608502"/>
                <a:gd name="connsiteX2" fmla="*/ 7162800 w 7162800"/>
                <a:gd name="connsiteY2" fmla="*/ 28370 h 608502"/>
                <a:gd name="connsiteX3" fmla="*/ 6532964 w 7162800"/>
                <a:gd name="connsiteY3" fmla="*/ 608502 h 608502"/>
                <a:gd name="connsiteX4" fmla="*/ 0 w 7162800"/>
                <a:gd name="connsiteY4" fmla="*/ 608502 h 608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62800" h="608502">
                  <a:moveTo>
                    <a:pt x="0" y="0"/>
                  </a:moveTo>
                  <a:lnTo>
                    <a:pt x="7162800" y="0"/>
                  </a:lnTo>
                  <a:lnTo>
                    <a:pt x="7162800" y="28370"/>
                  </a:lnTo>
                  <a:lnTo>
                    <a:pt x="6532964" y="608502"/>
                  </a:lnTo>
                  <a:lnTo>
                    <a:pt x="0" y="608502"/>
                  </a:lnTo>
                  <a:close/>
                </a:path>
              </a:pathLst>
            </a:custGeom>
            <a:solidFill>
              <a:srgbClr val="3366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D9F051F8-F8D7-FD9C-788E-97F6C2E6DD3A}"/>
                </a:ext>
              </a:extLst>
            </p:cNvPr>
            <p:cNvSpPr/>
            <p:nvPr/>
          </p:nvSpPr>
          <p:spPr>
            <a:xfrm>
              <a:off x="-1761" y="609"/>
              <a:ext cx="5776546" cy="477302"/>
            </a:xfrm>
            <a:custGeom>
              <a:avLst/>
              <a:gdLst>
                <a:gd name="connsiteX0" fmla="*/ 0 w 7162800"/>
                <a:gd name="connsiteY0" fmla="*/ 0 h 608502"/>
                <a:gd name="connsiteX1" fmla="*/ 7162800 w 7162800"/>
                <a:gd name="connsiteY1" fmla="*/ 0 h 608502"/>
                <a:gd name="connsiteX2" fmla="*/ 7162800 w 7162800"/>
                <a:gd name="connsiteY2" fmla="*/ 28370 h 608502"/>
                <a:gd name="connsiteX3" fmla="*/ 6532964 w 7162800"/>
                <a:gd name="connsiteY3" fmla="*/ 608502 h 608502"/>
                <a:gd name="connsiteX4" fmla="*/ 0 w 7162800"/>
                <a:gd name="connsiteY4" fmla="*/ 608502 h 608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62800" h="608502">
                  <a:moveTo>
                    <a:pt x="0" y="0"/>
                  </a:moveTo>
                  <a:lnTo>
                    <a:pt x="7162800" y="0"/>
                  </a:lnTo>
                  <a:lnTo>
                    <a:pt x="7162800" y="28370"/>
                  </a:lnTo>
                  <a:lnTo>
                    <a:pt x="6532964" y="608502"/>
                  </a:lnTo>
                  <a:lnTo>
                    <a:pt x="0" y="608502"/>
                  </a:lnTo>
                  <a:close/>
                </a:path>
              </a:pathLst>
            </a:custGeom>
            <a:solidFill>
              <a:srgbClr val="00006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2BF12E95-4A7A-CAFE-7837-4A04D4410D36}"/>
              </a:ext>
            </a:extLst>
          </p:cNvPr>
          <p:cNvSpPr txBox="1"/>
          <p:nvPr/>
        </p:nvSpPr>
        <p:spPr>
          <a:xfrm>
            <a:off x="219605" y="118344"/>
            <a:ext cx="5765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dirty="0">
                <a:solidFill>
                  <a:schemeClr val="bg1"/>
                </a:solidFill>
              </a:rPr>
              <a:t>Statistics and Analytics</a:t>
            </a:r>
          </a:p>
        </p:txBody>
      </p:sp>
    </p:spTree>
    <p:extLst>
      <p:ext uri="{BB962C8B-B14F-4D97-AF65-F5344CB8AC3E}">
        <p14:creationId xmlns:p14="http://schemas.microsoft.com/office/powerpoint/2010/main" val="24998366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: Shape 4">
            <a:extLst>
              <a:ext uri="{FF2B5EF4-FFF2-40B4-BE49-F238E27FC236}">
                <a16:creationId xmlns:a16="http://schemas.microsoft.com/office/drawing/2014/main" id="{3E4F39E7-52DB-5144-6E34-432E40942E8C}"/>
              </a:ext>
            </a:extLst>
          </p:cNvPr>
          <p:cNvSpPr/>
          <p:nvPr/>
        </p:nvSpPr>
        <p:spPr>
          <a:xfrm>
            <a:off x="0" y="0"/>
            <a:ext cx="7454900" cy="6858000"/>
          </a:xfrm>
          <a:custGeom>
            <a:avLst/>
            <a:gdLst>
              <a:gd name="connsiteX0" fmla="*/ 0 w 5139103"/>
              <a:gd name="connsiteY0" fmla="*/ 0 h 6858000"/>
              <a:gd name="connsiteX1" fmla="*/ 5139103 w 5139103"/>
              <a:gd name="connsiteY1" fmla="*/ 0 h 6858000"/>
              <a:gd name="connsiteX2" fmla="*/ 5108642 w 5139103"/>
              <a:gd name="connsiteY2" fmla="*/ 15571 h 6858000"/>
              <a:gd name="connsiteX3" fmla="*/ 2862808 w 5139103"/>
              <a:gd name="connsiteY3" fmla="*/ 3562125 h 6858000"/>
              <a:gd name="connsiteX4" fmla="*/ 4560288 w 5139103"/>
              <a:gd name="connsiteY4" fmla="*/ 6762088 h 6858000"/>
              <a:gd name="connsiteX5" fmla="*/ 4697574 w 5139103"/>
              <a:gd name="connsiteY5" fmla="*/ 6858000 h 6858000"/>
              <a:gd name="connsiteX6" fmla="*/ 0 w 513910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39103" h="6858000">
                <a:moveTo>
                  <a:pt x="0" y="0"/>
                </a:moveTo>
                <a:lnTo>
                  <a:pt x="5139103" y="0"/>
                </a:lnTo>
                <a:lnTo>
                  <a:pt x="5108642" y="15571"/>
                </a:lnTo>
                <a:cubicBezTo>
                  <a:pt x="3762212" y="742888"/>
                  <a:pt x="2862808" y="2059130"/>
                  <a:pt x="2862808" y="3562125"/>
                </a:cubicBezTo>
                <a:cubicBezTo>
                  <a:pt x="2862808" y="4850407"/>
                  <a:pt x="3523595" y="6001482"/>
                  <a:pt x="4560288" y="6762088"/>
                </a:cubicBezTo>
                <a:lnTo>
                  <a:pt x="469757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66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865CB1C-659B-09CF-684A-E0CB3BC46A7E}"/>
              </a:ext>
            </a:extLst>
          </p:cNvPr>
          <p:cNvSpPr/>
          <p:nvPr/>
        </p:nvSpPr>
        <p:spPr>
          <a:xfrm>
            <a:off x="1054100" y="1282700"/>
            <a:ext cx="4711700" cy="147320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D44005-56F1-5F6C-33A2-0DD42B8EBA65}"/>
              </a:ext>
            </a:extLst>
          </p:cNvPr>
          <p:cNvSpPr txBox="1"/>
          <p:nvPr/>
        </p:nvSpPr>
        <p:spPr>
          <a:xfrm>
            <a:off x="6845300" y="909240"/>
            <a:ext cx="48387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endParaRPr lang="en-IN" dirty="0"/>
          </a:p>
          <a:p>
            <a:r>
              <a:rPr lang="en-IN" dirty="0"/>
              <a:t>Nunc viverra imperdiet enim. Fusce est. Vivamus a tellus.</a:t>
            </a:r>
          </a:p>
          <a:p>
            <a:endParaRPr lang="en-IN" dirty="0"/>
          </a:p>
          <a:p>
            <a:r>
              <a:rPr lang="en-IN" dirty="0"/>
              <a:t>Pellentesque habitant morbi tristique senectus et netus et malesuada fames ac turpis egestas. Proin pharetra nonummy pede. Mauris et orci.</a:t>
            </a:r>
          </a:p>
          <a:p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87E476-6C9A-A46C-BC0A-D02C0FEC3B4A}"/>
              </a:ext>
            </a:extLst>
          </p:cNvPr>
          <p:cNvSpPr txBox="1"/>
          <p:nvPr/>
        </p:nvSpPr>
        <p:spPr>
          <a:xfrm>
            <a:off x="155574" y="237173"/>
            <a:ext cx="52165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dirty="0">
                <a:solidFill>
                  <a:schemeClr val="bg1"/>
                </a:solidFill>
              </a:rPr>
              <a:t>Statistics &amp; Analytics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A53EBDD-3F11-A2E3-C9BE-D8C2B30162FA}"/>
              </a:ext>
            </a:extLst>
          </p:cNvPr>
          <p:cNvSpPr/>
          <p:nvPr/>
        </p:nvSpPr>
        <p:spPr>
          <a:xfrm>
            <a:off x="1054100" y="2984500"/>
            <a:ext cx="4711700" cy="147320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CBD50FF5-686D-120E-DA9F-48F1DE4499D0}"/>
              </a:ext>
            </a:extLst>
          </p:cNvPr>
          <p:cNvSpPr/>
          <p:nvPr/>
        </p:nvSpPr>
        <p:spPr>
          <a:xfrm>
            <a:off x="1054100" y="4648200"/>
            <a:ext cx="4711700" cy="147320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DB2826B-0345-0C9B-5C95-6433A59A7274}"/>
              </a:ext>
            </a:extLst>
          </p:cNvPr>
          <p:cNvCxnSpPr>
            <a:cxnSpLocks/>
            <a:stCxn id="12" idx="4"/>
            <a:endCxn id="23" idx="0"/>
          </p:cNvCxnSpPr>
          <p:nvPr/>
        </p:nvCxnSpPr>
        <p:spPr>
          <a:xfrm>
            <a:off x="6292624" y="2292600"/>
            <a:ext cx="0" cy="1123700"/>
          </a:xfrm>
          <a:prstGeom prst="line">
            <a:avLst/>
          </a:prstGeom>
          <a:ln w="31750">
            <a:solidFill>
              <a:srgbClr val="0000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527BCC6-6509-6D91-C285-A6A37B20BCEB}"/>
              </a:ext>
            </a:extLst>
          </p:cNvPr>
          <p:cNvCxnSpPr>
            <a:cxnSpLocks/>
          </p:cNvCxnSpPr>
          <p:nvPr/>
        </p:nvCxnSpPr>
        <p:spPr>
          <a:xfrm flipV="1">
            <a:off x="6289802" y="3918200"/>
            <a:ext cx="2" cy="1161800"/>
          </a:xfrm>
          <a:prstGeom prst="line">
            <a:avLst/>
          </a:prstGeom>
          <a:ln w="31750">
            <a:solidFill>
              <a:srgbClr val="0000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3C785A2-7FDF-8F87-5F5D-7016216FC35E}"/>
              </a:ext>
            </a:extLst>
          </p:cNvPr>
          <p:cNvGrpSpPr/>
          <p:nvPr/>
        </p:nvGrpSpPr>
        <p:grpSpPr>
          <a:xfrm>
            <a:off x="6022624" y="1752600"/>
            <a:ext cx="540000" cy="540000"/>
            <a:chOff x="6019802" y="1752600"/>
            <a:chExt cx="540000" cy="540000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D17F1F7-311F-86ED-11AD-5078E7785E70}"/>
                </a:ext>
              </a:extLst>
            </p:cNvPr>
            <p:cNvSpPr/>
            <p:nvPr/>
          </p:nvSpPr>
          <p:spPr>
            <a:xfrm>
              <a:off x="6019802" y="1752600"/>
              <a:ext cx="540000" cy="540000"/>
            </a:xfrm>
            <a:prstGeom prst="ellipse">
              <a:avLst/>
            </a:prstGeom>
            <a:solidFill>
              <a:srgbClr val="00006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3C477211-1105-37E2-FCE5-65070A8903A6}"/>
                </a:ext>
              </a:extLst>
            </p:cNvPr>
            <p:cNvSpPr/>
            <p:nvPr/>
          </p:nvSpPr>
          <p:spPr>
            <a:xfrm>
              <a:off x="6109802" y="1842600"/>
              <a:ext cx="360000" cy="36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2CECF1D-EE3F-9457-34F0-F484A061B479}"/>
              </a:ext>
            </a:extLst>
          </p:cNvPr>
          <p:cNvGrpSpPr/>
          <p:nvPr/>
        </p:nvGrpSpPr>
        <p:grpSpPr>
          <a:xfrm>
            <a:off x="6022624" y="3416300"/>
            <a:ext cx="540000" cy="540000"/>
            <a:chOff x="6019802" y="1752600"/>
            <a:chExt cx="540000" cy="540000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7AE7DC13-6C1C-E5B1-D1BA-DD2033BF6449}"/>
                </a:ext>
              </a:extLst>
            </p:cNvPr>
            <p:cNvSpPr/>
            <p:nvPr/>
          </p:nvSpPr>
          <p:spPr>
            <a:xfrm>
              <a:off x="6019802" y="1752600"/>
              <a:ext cx="540000" cy="540000"/>
            </a:xfrm>
            <a:prstGeom prst="ellipse">
              <a:avLst/>
            </a:prstGeom>
            <a:solidFill>
              <a:srgbClr val="00006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A38A8D44-6FEA-9DAD-D37A-94D55449FFEF}"/>
                </a:ext>
              </a:extLst>
            </p:cNvPr>
            <p:cNvSpPr/>
            <p:nvPr/>
          </p:nvSpPr>
          <p:spPr>
            <a:xfrm>
              <a:off x="6109802" y="1842600"/>
              <a:ext cx="360000" cy="36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553542A-A2DF-98AB-365E-C017492F4D19}"/>
              </a:ext>
            </a:extLst>
          </p:cNvPr>
          <p:cNvGrpSpPr/>
          <p:nvPr/>
        </p:nvGrpSpPr>
        <p:grpSpPr>
          <a:xfrm>
            <a:off x="6022624" y="5080000"/>
            <a:ext cx="540000" cy="540000"/>
            <a:chOff x="6019802" y="1752600"/>
            <a:chExt cx="540000" cy="540000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C9225A14-BFD1-F802-0829-2DA90B3FAA8B}"/>
                </a:ext>
              </a:extLst>
            </p:cNvPr>
            <p:cNvSpPr/>
            <p:nvPr/>
          </p:nvSpPr>
          <p:spPr>
            <a:xfrm>
              <a:off x="6019802" y="1752600"/>
              <a:ext cx="540000" cy="540000"/>
            </a:xfrm>
            <a:prstGeom prst="ellipse">
              <a:avLst/>
            </a:prstGeom>
            <a:solidFill>
              <a:srgbClr val="00006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E56F0416-5005-47D8-1484-8B21FF2676E8}"/>
                </a:ext>
              </a:extLst>
            </p:cNvPr>
            <p:cNvSpPr/>
            <p:nvPr/>
          </p:nvSpPr>
          <p:spPr>
            <a:xfrm>
              <a:off x="6109802" y="1842600"/>
              <a:ext cx="360000" cy="36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37475702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FA447BB2-6D0D-DB0A-3360-DFAF1C32F677}"/>
              </a:ext>
            </a:extLst>
          </p:cNvPr>
          <p:cNvGrpSpPr/>
          <p:nvPr/>
        </p:nvGrpSpPr>
        <p:grpSpPr>
          <a:xfrm>
            <a:off x="1860550" y="1634471"/>
            <a:ext cx="9182100" cy="1938992"/>
            <a:chOff x="2146300" y="438504"/>
            <a:chExt cx="9182100" cy="1938992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C45EEAEC-D759-013D-A634-B94C19702A77}"/>
                </a:ext>
              </a:extLst>
            </p:cNvPr>
            <p:cNvSpPr/>
            <p:nvPr/>
          </p:nvSpPr>
          <p:spPr>
            <a:xfrm>
              <a:off x="2146300" y="508000"/>
              <a:ext cx="9182100" cy="180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A7BB563F-8A5C-4CA0-8A17-AB6EF42AA79F}"/>
                </a:ext>
              </a:extLst>
            </p:cNvPr>
            <p:cNvSpPr/>
            <p:nvPr/>
          </p:nvSpPr>
          <p:spPr>
            <a:xfrm>
              <a:off x="2146300" y="508000"/>
              <a:ext cx="279400" cy="1800000"/>
            </a:xfrm>
            <a:prstGeom prst="rect">
              <a:avLst/>
            </a:prstGeom>
            <a:solidFill>
              <a:srgbClr val="000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71E6FC2-521A-F20C-6391-CE61CA60EA61}"/>
                </a:ext>
              </a:extLst>
            </p:cNvPr>
            <p:cNvSpPr txBox="1"/>
            <p:nvPr/>
          </p:nvSpPr>
          <p:spPr>
            <a:xfrm>
              <a:off x="2794000" y="438504"/>
              <a:ext cx="2489200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2000" dirty="0">
                  <a:solidFill>
                    <a:srgbClr val="000066"/>
                  </a:solidFill>
                  <a:latin typeface="Arial Black" panose="020B0A04020102020204" pitchFamily="34" charset="0"/>
                </a:rPr>
                <a:t>03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B2F2A04F-E5DE-EAEF-97BF-4FA017314755}"/>
              </a:ext>
            </a:extLst>
          </p:cNvPr>
          <p:cNvGrpSpPr/>
          <p:nvPr/>
        </p:nvGrpSpPr>
        <p:grpSpPr>
          <a:xfrm>
            <a:off x="3302000" y="3771900"/>
            <a:ext cx="6629400" cy="2129004"/>
            <a:chOff x="3683000" y="3429000"/>
            <a:chExt cx="6629400" cy="2129004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B61E4C6-63BC-3705-B84F-5E3DA4CBE7A1}"/>
                </a:ext>
              </a:extLst>
            </p:cNvPr>
            <p:cNvSpPr txBox="1"/>
            <p:nvPr/>
          </p:nvSpPr>
          <p:spPr>
            <a:xfrm>
              <a:off x="3683000" y="3429000"/>
              <a:ext cx="31496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3200" dirty="0">
                  <a:solidFill>
                    <a:srgbClr val="000066"/>
                  </a:solidFill>
                  <a:latin typeface="Arial Black" panose="020B0A04020102020204" pitchFamily="34" charset="0"/>
                </a:rPr>
                <a:t>Product Info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3E84F40-7A5D-2137-B448-6D1A3BF7ECC1}"/>
                </a:ext>
              </a:extLst>
            </p:cNvPr>
            <p:cNvSpPr txBox="1"/>
            <p:nvPr/>
          </p:nvSpPr>
          <p:spPr>
            <a:xfrm>
              <a:off x="3683000" y="4080676"/>
              <a:ext cx="6629400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>
                  <a:solidFill>
                    <a:srgbClr val="000066"/>
                  </a:solidFill>
                </a:rPr>
                <a:t>Lorem ipsum dolor sit amet, consectetuer adipiscing elit. Maecenas porttitor congue massa. Fusce posuere, magna sed pulvinar ultricies, purus lectus malesuada libero, sit amet commodo magna eros quis urna.</a:t>
              </a:r>
            </a:p>
            <a:p>
              <a:endParaRPr lang="en-IN" dirty="0">
                <a:solidFill>
                  <a:srgbClr val="000066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98774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A37B9A6-1AE5-7821-A887-EEFC328C61AC}"/>
              </a:ext>
            </a:extLst>
          </p:cNvPr>
          <p:cNvSpPr/>
          <p:nvPr/>
        </p:nvSpPr>
        <p:spPr>
          <a:xfrm>
            <a:off x="-1" y="0"/>
            <a:ext cx="5301465" cy="68580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DF6C86A-E2F1-274F-2D15-396BB896C62B}"/>
              </a:ext>
            </a:extLst>
          </p:cNvPr>
          <p:cNvSpPr/>
          <p:nvPr/>
        </p:nvSpPr>
        <p:spPr>
          <a:xfrm>
            <a:off x="3998100" y="508000"/>
            <a:ext cx="7787500" cy="58547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4" name="Graphic 3" descr="Group brainstorm with solid fill">
            <a:extLst>
              <a:ext uri="{FF2B5EF4-FFF2-40B4-BE49-F238E27FC236}">
                <a16:creationId xmlns:a16="http://schemas.microsoft.com/office/drawing/2014/main" id="{A9F138FC-1E55-6422-65AA-4CFBEDC0C9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47954" y="1059950"/>
            <a:ext cx="1373085" cy="900581"/>
          </a:xfrm>
          <a:prstGeom prst="rect">
            <a:avLst/>
          </a:prstGeom>
        </p:spPr>
      </p:pic>
      <p:pic>
        <p:nvPicPr>
          <p:cNvPr id="6" name="Graphic 5" descr="Monitor with solid fill">
            <a:extLst>
              <a:ext uri="{FF2B5EF4-FFF2-40B4-BE49-F238E27FC236}">
                <a16:creationId xmlns:a16="http://schemas.microsoft.com/office/drawing/2014/main" id="{6C5522F0-1D49-032C-560E-735E362E1E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95033" y="4972216"/>
            <a:ext cx="1278929" cy="838826"/>
          </a:xfrm>
          <a:prstGeom prst="rect">
            <a:avLst/>
          </a:prstGeom>
        </p:spPr>
      </p:pic>
      <p:pic>
        <p:nvPicPr>
          <p:cNvPr id="8" name="Graphic 7" descr="Earth globe: Americas with solid fill">
            <a:extLst>
              <a:ext uri="{FF2B5EF4-FFF2-40B4-BE49-F238E27FC236}">
                <a16:creationId xmlns:a16="http://schemas.microsoft.com/office/drawing/2014/main" id="{2DA418D9-82B6-BFCD-3BB9-BF06B657DD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220674" y="3743264"/>
            <a:ext cx="1193771" cy="782972"/>
          </a:xfrm>
          <a:prstGeom prst="rect">
            <a:avLst/>
          </a:prstGeom>
        </p:spPr>
      </p:pic>
      <p:pic>
        <p:nvPicPr>
          <p:cNvPr id="10" name="Graphic 9" descr="Rocket with solid fill">
            <a:extLst>
              <a:ext uri="{FF2B5EF4-FFF2-40B4-BE49-F238E27FC236}">
                <a16:creationId xmlns:a16="http://schemas.microsoft.com/office/drawing/2014/main" id="{77B22A67-3CFC-896C-1889-AEB97B539D5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208800" y="2589876"/>
            <a:ext cx="1217520" cy="79854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2E72663-EFD7-A15E-767A-8D2701D65681}"/>
              </a:ext>
            </a:extLst>
          </p:cNvPr>
          <p:cNvSpPr txBox="1"/>
          <p:nvPr/>
        </p:nvSpPr>
        <p:spPr>
          <a:xfrm>
            <a:off x="187385" y="811623"/>
            <a:ext cx="342352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000" b="1" dirty="0">
                <a:solidFill>
                  <a:schemeClr val="bg1"/>
                </a:solidFill>
                <a:latin typeface="Arial Black" panose="020B0A04020102020204" pitchFamily="34" charset="0"/>
              </a:rPr>
              <a:t>Product </a:t>
            </a:r>
          </a:p>
          <a:p>
            <a:r>
              <a:rPr lang="en-IN" sz="5000" b="1" dirty="0">
                <a:solidFill>
                  <a:schemeClr val="bg1"/>
                </a:solidFill>
                <a:latin typeface="Arial Black" panose="020B0A04020102020204" pitchFamily="34" charset="0"/>
              </a:rPr>
              <a:t>Info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5F8EF9-42D9-6955-871A-1C3EF6C58857}"/>
              </a:ext>
            </a:extLst>
          </p:cNvPr>
          <p:cNvSpPr txBox="1"/>
          <p:nvPr/>
        </p:nvSpPr>
        <p:spPr>
          <a:xfrm>
            <a:off x="187385" y="2773070"/>
            <a:ext cx="3153943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>
                <a:solidFill>
                  <a:schemeClr val="bg1"/>
                </a:solidFill>
              </a:rPr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endParaRPr lang="en-IN" sz="1400" dirty="0">
              <a:solidFill>
                <a:schemeClr val="bg1"/>
              </a:solidFill>
            </a:endParaRPr>
          </a:p>
          <a:p>
            <a:r>
              <a:rPr lang="en-IN" sz="1400" dirty="0">
                <a:solidFill>
                  <a:schemeClr val="bg1"/>
                </a:solidFill>
              </a:rPr>
              <a:t>Nunc viverra imperdiet enim. Fusce est. Vivamus a tellus.</a:t>
            </a:r>
          </a:p>
          <a:p>
            <a:endParaRPr lang="en-IN" sz="1400" dirty="0">
              <a:solidFill>
                <a:schemeClr val="bg1"/>
              </a:solidFill>
            </a:endParaRPr>
          </a:p>
          <a:p>
            <a:r>
              <a:rPr lang="en-IN" sz="1400" dirty="0">
                <a:solidFill>
                  <a:schemeClr val="bg1"/>
                </a:solidFill>
              </a:rPr>
              <a:t>Pellentesque habitant morbi tristique senectus et netus et malesuada fames ac turpis egestas. Proin pharetra nonummy pede. Mauris et orci.</a:t>
            </a:r>
          </a:p>
          <a:p>
            <a:endParaRPr lang="en-IN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810CFE-1073-77BF-5291-0AA015EA338F}"/>
              </a:ext>
            </a:extLst>
          </p:cNvPr>
          <p:cNvSpPr txBox="1"/>
          <p:nvPr/>
        </p:nvSpPr>
        <p:spPr>
          <a:xfrm>
            <a:off x="5577387" y="848522"/>
            <a:ext cx="582721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endParaRPr lang="en-IN" sz="16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63AB5A3-3177-4045-9CBE-62522F3A5AF2}"/>
              </a:ext>
            </a:extLst>
          </p:cNvPr>
          <p:cNvSpPr txBox="1"/>
          <p:nvPr/>
        </p:nvSpPr>
        <p:spPr>
          <a:xfrm>
            <a:off x="5581885" y="2269733"/>
            <a:ext cx="582721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endParaRPr lang="en-IN" sz="16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09CE9DF-19B7-0330-77D2-26C767918770}"/>
              </a:ext>
            </a:extLst>
          </p:cNvPr>
          <p:cNvSpPr txBox="1"/>
          <p:nvPr/>
        </p:nvSpPr>
        <p:spPr>
          <a:xfrm>
            <a:off x="5614173" y="3549523"/>
            <a:ext cx="582721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endParaRPr lang="en-IN" sz="16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F3842F4-3E00-C3A1-F06B-651D3157B842}"/>
              </a:ext>
            </a:extLst>
          </p:cNvPr>
          <p:cNvSpPr txBox="1"/>
          <p:nvPr/>
        </p:nvSpPr>
        <p:spPr>
          <a:xfrm>
            <a:off x="5646461" y="4872962"/>
            <a:ext cx="582721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endParaRPr lang="en-IN" sz="1600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EBEA828-88E4-8013-4B75-438973471821}"/>
              </a:ext>
            </a:extLst>
          </p:cNvPr>
          <p:cNvGrpSpPr/>
          <p:nvPr/>
        </p:nvGrpSpPr>
        <p:grpSpPr>
          <a:xfrm>
            <a:off x="357077" y="6387528"/>
            <a:ext cx="518585" cy="90000"/>
            <a:chOff x="357077" y="6387528"/>
            <a:chExt cx="518585" cy="90000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67322BF0-503B-6C10-DFF4-0FB777729FCF}"/>
                </a:ext>
              </a:extLst>
            </p:cNvPr>
            <p:cNvSpPr/>
            <p:nvPr/>
          </p:nvSpPr>
          <p:spPr>
            <a:xfrm>
              <a:off x="357077" y="6387528"/>
              <a:ext cx="90000" cy="900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EC863842-4785-D613-167A-114019F15F9E}"/>
                </a:ext>
              </a:extLst>
            </p:cNvPr>
            <p:cNvSpPr/>
            <p:nvPr/>
          </p:nvSpPr>
          <p:spPr>
            <a:xfrm>
              <a:off x="565020" y="6387528"/>
              <a:ext cx="90000" cy="900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2C1D2032-8D69-B699-3BC1-FD0EC1E1AE8C}"/>
                </a:ext>
              </a:extLst>
            </p:cNvPr>
            <p:cNvSpPr/>
            <p:nvPr/>
          </p:nvSpPr>
          <p:spPr>
            <a:xfrm>
              <a:off x="785662" y="6387528"/>
              <a:ext cx="90000" cy="900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13139395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975FFCC1-54A8-78A4-DD8E-6899ACE424AF}"/>
              </a:ext>
            </a:extLst>
          </p:cNvPr>
          <p:cNvSpPr/>
          <p:nvPr/>
        </p:nvSpPr>
        <p:spPr>
          <a:xfrm>
            <a:off x="0" y="0"/>
            <a:ext cx="12192000" cy="3987800"/>
          </a:xfrm>
          <a:custGeom>
            <a:avLst/>
            <a:gdLst>
              <a:gd name="connsiteX0" fmla="*/ 0 w 12192000"/>
              <a:gd name="connsiteY0" fmla="*/ 0 h 3987800"/>
              <a:gd name="connsiteX1" fmla="*/ 12192000 w 12192000"/>
              <a:gd name="connsiteY1" fmla="*/ 0 h 3987800"/>
              <a:gd name="connsiteX2" fmla="*/ 12192000 w 12192000"/>
              <a:gd name="connsiteY2" fmla="*/ 2133600 h 3987800"/>
              <a:gd name="connsiteX3" fmla="*/ 12192000 w 12192000"/>
              <a:gd name="connsiteY3" fmla="*/ 2159000 h 3987800"/>
              <a:gd name="connsiteX4" fmla="*/ 12024986 w 12192000"/>
              <a:gd name="connsiteY4" fmla="*/ 2159000 h 3987800"/>
              <a:gd name="connsiteX5" fmla="*/ 0 w 12192000"/>
              <a:gd name="connsiteY5" fmla="*/ 3987800 h 3987800"/>
              <a:gd name="connsiteX6" fmla="*/ 0 w 12192000"/>
              <a:gd name="connsiteY6" fmla="*/ 2159000 h 3987800"/>
              <a:gd name="connsiteX7" fmla="*/ 0 w 12192000"/>
              <a:gd name="connsiteY7" fmla="*/ 2133600 h 398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3987800">
                <a:moveTo>
                  <a:pt x="0" y="0"/>
                </a:moveTo>
                <a:lnTo>
                  <a:pt x="12192000" y="0"/>
                </a:lnTo>
                <a:lnTo>
                  <a:pt x="12192000" y="2133600"/>
                </a:lnTo>
                <a:lnTo>
                  <a:pt x="12192000" y="2159000"/>
                </a:lnTo>
                <a:lnTo>
                  <a:pt x="12024986" y="2159000"/>
                </a:lnTo>
                <a:lnTo>
                  <a:pt x="0" y="3987800"/>
                </a:lnTo>
                <a:lnTo>
                  <a:pt x="0" y="2159000"/>
                </a:lnTo>
                <a:lnTo>
                  <a:pt x="0" y="2133600"/>
                </a:lnTo>
                <a:close/>
              </a:path>
            </a:pathLst>
          </a:cu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FDE9860F-C957-0279-7E44-958AD3F91A98}"/>
              </a:ext>
            </a:extLst>
          </p:cNvPr>
          <p:cNvGrpSpPr/>
          <p:nvPr/>
        </p:nvGrpSpPr>
        <p:grpSpPr>
          <a:xfrm>
            <a:off x="3749677" y="300434"/>
            <a:ext cx="8109306" cy="5977731"/>
            <a:chOff x="1695094" y="279400"/>
            <a:chExt cx="8109306" cy="5977731"/>
          </a:xfrm>
          <a:solidFill>
            <a:schemeClr val="accent3">
              <a:lumMod val="20000"/>
              <a:lumOff val="80000"/>
            </a:schemeClr>
          </a:solidFill>
        </p:grpSpPr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CBE071B1-6E02-6D59-B329-6BD5377A4F9D}"/>
                </a:ext>
              </a:extLst>
            </p:cNvPr>
            <p:cNvSpPr/>
            <p:nvPr/>
          </p:nvSpPr>
          <p:spPr>
            <a:xfrm>
              <a:off x="3322587" y="1787542"/>
              <a:ext cx="1504742" cy="1627072"/>
            </a:xfrm>
            <a:custGeom>
              <a:avLst/>
              <a:gdLst>
                <a:gd name="connsiteX0" fmla="*/ 1699682 w 3390900"/>
                <a:gd name="connsiteY0" fmla="*/ 0 h 3733348"/>
                <a:gd name="connsiteX1" fmla="*/ 1845513 w 3390900"/>
                <a:gd name="connsiteY1" fmla="*/ 31438 h 3733348"/>
                <a:gd name="connsiteX2" fmla="*/ 1871415 w 3390900"/>
                <a:gd name="connsiteY2" fmla="*/ 46451 h 3733348"/>
                <a:gd name="connsiteX3" fmla="*/ 1872845 w 3390900"/>
                <a:gd name="connsiteY3" fmla="*/ 43735 h 3733348"/>
                <a:gd name="connsiteX4" fmla="*/ 1873068 w 3390900"/>
                <a:gd name="connsiteY4" fmla="*/ 42239 h 3733348"/>
                <a:gd name="connsiteX5" fmla="*/ 3150432 w 3390900"/>
                <a:gd name="connsiteY5" fmla="*/ 680922 h 3733348"/>
                <a:gd name="connsiteX6" fmla="*/ 3148739 w 3390900"/>
                <a:gd name="connsiteY6" fmla="*/ 688116 h 3733348"/>
                <a:gd name="connsiteX7" fmla="*/ 3163863 w 3390900"/>
                <a:gd name="connsiteY7" fmla="*/ 695347 h 3733348"/>
                <a:gd name="connsiteX8" fmla="*/ 3380438 w 3390900"/>
                <a:gd name="connsiteY8" fmla="*/ 980057 h 3733348"/>
                <a:gd name="connsiteX9" fmla="*/ 3388364 w 3390900"/>
                <a:gd name="connsiteY9" fmla="*/ 1049307 h 3733348"/>
                <a:gd name="connsiteX10" fmla="*/ 3390899 w 3390900"/>
                <a:gd name="connsiteY10" fmla="*/ 1049253 h 3733348"/>
                <a:gd name="connsiteX11" fmla="*/ 3390899 w 3390900"/>
                <a:gd name="connsiteY11" fmla="*/ 1071462 h 3733348"/>
                <a:gd name="connsiteX12" fmla="*/ 3390900 w 3390900"/>
                <a:gd name="connsiteY12" fmla="*/ 1071471 h 3733348"/>
                <a:gd name="connsiteX13" fmla="*/ 3390899 w 3390900"/>
                <a:gd name="connsiteY13" fmla="*/ 1071480 h 3733348"/>
                <a:gd name="connsiteX14" fmla="*/ 3390899 w 3390900"/>
                <a:gd name="connsiteY14" fmla="*/ 2681385 h 3733348"/>
                <a:gd name="connsiteX15" fmla="*/ 3390899 w 3390900"/>
                <a:gd name="connsiteY15" fmla="*/ 2682556 h 3733348"/>
                <a:gd name="connsiteX16" fmla="*/ 3390766 w 3390900"/>
                <a:gd name="connsiteY16" fmla="*/ 2682549 h 3733348"/>
                <a:gd name="connsiteX17" fmla="*/ 3380437 w 3390900"/>
                <a:gd name="connsiteY17" fmla="*/ 2772800 h 3733348"/>
                <a:gd name="connsiteX18" fmla="*/ 3163862 w 3390900"/>
                <a:gd name="connsiteY18" fmla="*/ 3057510 h 3733348"/>
                <a:gd name="connsiteX19" fmla="*/ 3137302 w 3390900"/>
                <a:gd name="connsiteY19" fmla="*/ 3070208 h 3733348"/>
                <a:gd name="connsiteX20" fmla="*/ 3137254 w 3390900"/>
                <a:gd name="connsiteY20" fmla="*/ 3070700 h 3733348"/>
                <a:gd name="connsiteX21" fmla="*/ 3137889 w 3390900"/>
                <a:gd name="connsiteY21" fmla="*/ 3080309 h 3733348"/>
                <a:gd name="connsiteX22" fmla="*/ 1959932 w 3390900"/>
                <a:gd name="connsiteY22" fmla="*/ 3669287 h 3733348"/>
                <a:gd name="connsiteX23" fmla="*/ 1958718 w 3390900"/>
                <a:gd name="connsiteY23" fmla="*/ 3667665 h 3733348"/>
                <a:gd name="connsiteX24" fmla="*/ 1895892 w 3390900"/>
                <a:gd name="connsiteY24" fmla="*/ 3697703 h 3733348"/>
                <a:gd name="connsiteX25" fmla="*/ 1695449 w 3390900"/>
                <a:gd name="connsiteY25" fmla="*/ 3733348 h 3733348"/>
                <a:gd name="connsiteX26" fmla="*/ 1407535 w 3390900"/>
                <a:gd name="connsiteY26" fmla="*/ 3655882 h 3733348"/>
                <a:gd name="connsiteX27" fmla="*/ 1377255 w 3390900"/>
                <a:gd name="connsiteY27" fmla="*/ 3633876 h 3733348"/>
                <a:gd name="connsiteX28" fmla="*/ 1375683 w 3390900"/>
                <a:gd name="connsiteY28" fmla="*/ 3641645 h 3733348"/>
                <a:gd name="connsiteX29" fmla="*/ 263950 w 3390900"/>
                <a:gd name="connsiteY29" fmla="*/ 3085778 h 3733348"/>
                <a:gd name="connsiteX30" fmla="*/ 267279 w 3390900"/>
                <a:gd name="connsiteY30" fmla="*/ 3083357 h 3733348"/>
                <a:gd name="connsiteX31" fmla="*/ 270797 w 3390900"/>
                <a:gd name="connsiteY31" fmla="*/ 3078432 h 3733348"/>
                <a:gd name="connsiteX32" fmla="*/ 227038 w 3390900"/>
                <a:gd name="connsiteY32" fmla="*/ 3057510 h 3733348"/>
                <a:gd name="connsiteX33" fmla="*/ 0 w 3390900"/>
                <a:gd name="connsiteY33" fmla="*/ 2681385 h 3733348"/>
                <a:gd name="connsiteX34" fmla="*/ 4048 w 3390900"/>
                <a:gd name="connsiteY34" fmla="*/ 2646013 h 3733348"/>
                <a:gd name="connsiteX35" fmla="*/ 0 w 3390900"/>
                <a:gd name="connsiteY35" fmla="*/ 2645713 h 3733348"/>
                <a:gd name="connsiteX36" fmla="*/ 0 w 3390900"/>
                <a:gd name="connsiteY36" fmla="*/ 1067013 h 3733348"/>
                <a:gd name="connsiteX37" fmla="*/ 0 w 3390900"/>
                <a:gd name="connsiteY37" fmla="*/ 1062879 h 3733348"/>
                <a:gd name="connsiteX38" fmla="*/ 457 w 3390900"/>
                <a:gd name="connsiteY38" fmla="*/ 1063019 h 3733348"/>
                <a:gd name="connsiteX39" fmla="*/ 10462 w 3390900"/>
                <a:gd name="connsiteY39" fmla="*/ 975599 h 3733348"/>
                <a:gd name="connsiteX40" fmla="*/ 227038 w 3390900"/>
                <a:gd name="connsiteY40" fmla="*/ 690889 h 3733348"/>
                <a:gd name="connsiteX41" fmla="*/ 282014 w 3390900"/>
                <a:gd name="connsiteY41" fmla="*/ 664604 h 3733348"/>
                <a:gd name="connsiteX42" fmla="*/ 279584 w 3390900"/>
                <a:gd name="connsiteY42" fmla="*/ 661363 h 3733348"/>
                <a:gd name="connsiteX43" fmla="*/ 1548424 w 3390900"/>
                <a:gd name="connsiteY43" fmla="*/ 26943 h 3733348"/>
                <a:gd name="connsiteX44" fmla="*/ 1549562 w 3390900"/>
                <a:gd name="connsiteY44" fmla="*/ 28698 h 3733348"/>
                <a:gd name="connsiteX45" fmla="*/ 1552535 w 3390900"/>
                <a:gd name="connsiteY45" fmla="*/ 32201 h 3733348"/>
                <a:gd name="connsiteX46" fmla="*/ 1553852 w 3390900"/>
                <a:gd name="connsiteY46" fmla="*/ 31438 h 3733348"/>
                <a:gd name="connsiteX47" fmla="*/ 1699682 w 3390900"/>
                <a:gd name="connsiteY47" fmla="*/ 0 h 3733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3390900" h="3733348">
                  <a:moveTo>
                    <a:pt x="1699682" y="0"/>
                  </a:moveTo>
                  <a:cubicBezTo>
                    <a:pt x="1751410" y="0"/>
                    <a:pt x="1800690" y="11194"/>
                    <a:pt x="1845513" y="31438"/>
                  </a:cubicBezTo>
                  <a:lnTo>
                    <a:pt x="1871415" y="46451"/>
                  </a:lnTo>
                  <a:lnTo>
                    <a:pt x="1872845" y="43735"/>
                  </a:lnTo>
                  <a:lnTo>
                    <a:pt x="1873068" y="42239"/>
                  </a:lnTo>
                  <a:lnTo>
                    <a:pt x="3150432" y="680922"/>
                  </a:lnTo>
                  <a:lnTo>
                    <a:pt x="3148739" y="688116"/>
                  </a:lnTo>
                  <a:lnTo>
                    <a:pt x="3163863" y="695347"/>
                  </a:lnTo>
                  <a:cubicBezTo>
                    <a:pt x="3273445" y="760557"/>
                    <a:pt x="3353000" y="861946"/>
                    <a:pt x="3380438" y="980057"/>
                  </a:cubicBezTo>
                  <a:lnTo>
                    <a:pt x="3388364" y="1049307"/>
                  </a:lnTo>
                  <a:lnTo>
                    <a:pt x="3390899" y="1049253"/>
                  </a:lnTo>
                  <a:lnTo>
                    <a:pt x="3390899" y="1071462"/>
                  </a:lnTo>
                  <a:lnTo>
                    <a:pt x="3390900" y="1071471"/>
                  </a:lnTo>
                  <a:lnTo>
                    <a:pt x="3390899" y="1071480"/>
                  </a:lnTo>
                  <a:lnTo>
                    <a:pt x="3390899" y="2681385"/>
                  </a:lnTo>
                  <a:lnTo>
                    <a:pt x="3390899" y="2682556"/>
                  </a:lnTo>
                  <a:lnTo>
                    <a:pt x="3390766" y="2682549"/>
                  </a:lnTo>
                  <a:lnTo>
                    <a:pt x="3380437" y="2772800"/>
                  </a:lnTo>
                  <a:cubicBezTo>
                    <a:pt x="3352999" y="2890910"/>
                    <a:pt x="3273444" y="2992299"/>
                    <a:pt x="3163862" y="3057510"/>
                  </a:cubicBezTo>
                  <a:lnTo>
                    <a:pt x="3137302" y="3070208"/>
                  </a:lnTo>
                  <a:lnTo>
                    <a:pt x="3137254" y="3070700"/>
                  </a:lnTo>
                  <a:lnTo>
                    <a:pt x="3137889" y="3080309"/>
                  </a:lnTo>
                  <a:lnTo>
                    <a:pt x="1959932" y="3669287"/>
                  </a:lnTo>
                  <a:lnTo>
                    <a:pt x="1958718" y="3667665"/>
                  </a:lnTo>
                  <a:lnTo>
                    <a:pt x="1895892" y="3697703"/>
                  </a:lnTo>
                  <a:cubicBezTo>
                    <a:pt x="1834284" y="3720656"/>
                    <a:pt x="1766549" y="3733348"/>
                    <a:pt x="1695449" y="3733348"/>
                  </a:cubicBezTo>
                  <a:cubicBezTo>
                    <a:pt x="1588799" y="3733348"/>
                    <a:pt x="1489722" y="3704790"/>
                    <a:pt x="1407535" y="3655882"/>
                  </a:cubicBezTo>
                  <a:lnTo>
                    <a:pt x="1377255" y="3633876"/>
                  </a:lnTo>
                  <a:lnTo>
                    <a:pt x="1375683" y="3641645"/>
                  </a:lnTo>
                  <a:lnTo>
                    <a:pt x="263950" y="3085778"/>
                  </a:lnTo>
                  <a:lnTo>
                    <a:pt x="267279" y="3083357"/>
                  </a:lnTo>
                  <a:lnTo>
                    <a:pt x="270797" y="3078432"/>
                  </a:lnTo>
                  <a:lnTo>
                    <a:pt x="227038" y="3057510"/>
                  </a:lnTo>
                  <a:cubicBezTo>
                    <a:pt x="90060" y="2975996"/>
                    <a:pt x="0" y="2837955"/>
                    <a:pt x="0" y="2681385"/>
                  </a:cubicBezTo>
                  <a:lnTo>
                    <a:pt x="4048" y="2646013"/>
                  </a:lnTo>
                  <a:lnTo>
                    <a:pt x="0" y="2645713"/>
                  </a:lnTo>
                  <a:lnTo>
                    <a:pt x="0" y="1067013"/>
                  </a:lnTo>
                  <a:lnTo>
                    <a:pt x="0" y="1062879"/>
                  </a:lnTo>
                  <a:lnTo>
                    <a:pt x="457" y="1063019"/>
                  </a:lnTo>
                  <a:lnTo>
                    <a:pt x="10462" y="975599"/>
                  </a:lnTo>
                  <a:cubicBezTo>
                    <a:pt x="37901" y="857488"/>
                    <a:pt x="117455" y="756099"/>
                    <a:pt x="227038" y="690889"/>
                  </a:cubicBezTo>
                  <a:lnTo>
                    <a:pt x="282014" y="664604"/>
                  </a:lnTo>
                  <a:lnTo>
                    <a:pt x="279584" y="661363"/>
                  </a:lnTo>
                  <a:lnTo>
                    <a:pt x="1548424" y="26943"/>
                  </a:lnTo>
                  <a:lnTo>
                    <a:pt x="1549562" y="28698"/>
                  </a:lnTo>
                  <a:lnTo>
                    <a:pt x="1552535" y="32201"/>
                  </a:lnTo>
                  <a:lnTo>
                    <a:pt x="1553852" y="31438"/>
                  </a:lnTo>
                  <a:cubicBezTo>
                    <a:pt x="1598674" y="11194"/>
                    <a:pt x="1647954" y="0"/>
                    <a:pt x="1699682" y="0"/>
                  </a:cubicBezTo>
                  <a:close/>
                </a:path>
              </a:pathLst>
            </a:cu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34403E11-F6F9-0364-7D6E-2BFAB269856C}"/>
                </a:ext>
              </a:extLst>
            </p:cNvPr>
            <p:cNvSpPr/>
            <p:nvPr/>
          </p:nvSpPr>
          <p:spPr>
            <a:xfrm>
              <a:off x="4937740" y="1787542"/>
              <a:ext cx="1504742" cy="1627072"/>
            </a:xfrm>
            <a:custGeom>
              <a:avLst/>
              <a:gdLst>
                <a:gd name="connsiteX0" fmla="*/ 1699682 w 3390900"/>
                <a:gd name="connsiteY0" fmla="*/ 0 h 3733348"/>
                <a:gd name="connsiteX1" fmla="*/ 1845513 w 3390900"/>
                <a:gd name="connsiteY1" fmla="*/ 31438 h 3733348"/>
                <a:gd name="connsiteX2" fmla="*/ 1871415 w 3390900"/>
                <a:gd name="connsiteY2" fmla="*/ 46451 h 3733348"/>
                <a:gd name="connsiteX3" fmla="*/ 1872845 w 3390900"/>
                <a:gd name="connsiteY3" fmla="*/ 43735 h 3733348"/>
                <a:gd name="connsiteX4" fmla="*/ 1873068 w 3390900"/>
                <a:gd name="connsiteY4" fmla="*/ 42239 h 3733348"/>
                <a:gd name="connsiteX5" fmla="*/ 3150432 w 3390900"/>
                <a:gd name="connsiteY5" fmla="*/ 680922 h 3733348"/>
                <a:gd name="connsiteX6" fmla="*/ 3148739 w 3390900"/>
                <a:gd name="connsiteY6" fmla="*/ 688116 h 3733348"/>
                <a:gd name="connsiteX7" fmla="*/ 3163863 w 3390900"/>
                <a:gd name="connsiteY7" fmla="*/ 695347 h 3733348"/>
                <a:gd name="connsiteX8" fmla="*/ 3380438 w 3390900"/>
                <a:gd name="connsiteY8" fmla="*/ 980057 h 3733348"/>
                <a:gd name="connsiteX9" fmla="*/ 3388364 w 3390900"/>
                <a:gd name="connsiteY9" fmla="*/ 1049307 h 3733348"/>
                <a:gd name="connsiteX10" fmla="*/ 3390899 w 3390900"/>
                <a:gd name="connsiteY10" fmla="*/ 1049253 h 3733348"/>
                <a:gd name="connsiteX11" fmla="*/ 3390899 w 3390900"/>
                <a:gd name="connsiteY11" fmla="*/ 1071462 h 3733348"/>
                <a:gd name="connsiteX12" fmla="*/ 3390900 w 3390900"/>
                <a:gd name="connsiteY12" fmla="*/ 1071471 h 3733348"/>
                <a:gd name="connsiteX13" fmla="*/ 3390899 w 3390900"/>
                <a:gd name="connsiteY13" fmla="*/ 1071480 h 3733348"/>
                <a:gd name="connsiteX14" fmla="*/ 3390899 w 3390900"/>
                <a:gd name="connsiteY14" fmla="*/ 2681385 h 3733348"/>
                <a:gd name="connsiteX15" fmla="*/ 3390899 w 3390900"/>
                <a:gd name="connsiteY15" fmla="*/ 2682556 h 3733348"/>
                <a:gd name="connsiteX16" fmla="*/ 3390766 w 3390900"/>
                <a:gd name="connsiteY16" fmla="*/ 2682549 h 3733348"/>
                <a:gd name="connsiteX17" fmla="*/ 3380437 w 3390900"/>
                <a:gd name="connsiteY17" fmla="*/ 2772800 h 3733348"/>
                <a:gd name="connsiteX18" fmla="*/ 3163862 w 3390900"/>
                <a:gd name="connsiteY18" fmla="*/ 3057510 h 3733348"/>
                <a:gd name="connsiteX19" fmla="*/ 3137302 w 3390900"/>
                <a:gd name="connsiteY19" fmla="*/ 3070208 h 3733348"/>
                <a:gd name="connsiteX20" fmla="*/ 3137254 w 3390900"/>
                <a:gd name="connsiteY20" fmla="*/ 3070700 h 3733348"/>
                <a:gd name="connsiteX21" fmla="*/ 3137889 w 3390900"/>
                <a:gd name="connsiteY21" fmla="*/ 3080309 h 3733348"/>
                <a:gd name="connsiteX22" fmla="*/ 1959932 w 3390900"/>
                <a:gd name="connsiteY22" fmla="*/ 3669287 h 3733348"/>
                <a:gd name="connsiteX23" fmla="*/ 1958718 w 3390900"/>
                <a:gd name="connsiteY23" fmla="*/ 3667665 h 3733348"/>
                <a:gd name="connsiteX24" fmla="*/ 1895892 w 3390900"/>
                <a:gd name="connsiteY24" fmla="*/ 3697703 h 3733348"/>
                <a:gd name="connsiteX25" fmla="*/ 1695449 w 3390900"/>
                <a:gd name="connsiteY25" fmla="*/ 3733348 h 3733348"/>
                <a:gd name="connsiteX26" fmla="*/ 1407535 w 3390900"/>
                <a:gd name="connsiteY26" fmla="*/ 3655882 h 3733348"/>
                <a:gd name="connsiteX27" fmla="*/ 1377255 w 3390900"/>
                <a:gd name="connsiteY27" fmla="*/ 3633876 h 3733348"/>
                <a:gd name="connsiteX28" fmla="*/ 1375683 w 3390900"/>
                <a:gd name="connsiteY28" fmla="*/ 3641645 h 3733348"/>
                <a:gd name="connsiteX29" fmla="*/ 263950 w 3390900"/>
                <a:gd name="connsiteY29" fmla="*/ 3085778 h 3733348"/>
                <a:gd name="connsiteX30" fmla="*/ 267279 w 3390900"/>
                <a:gd name="connsiteY30" fmla="*/ 3083357 h 3733348"/>
                <a:gd name="connsiteX31" fmla="*/ 270797 w 3390900"/>
                <a:gd name="connsiteY31" fmla="*/ 3078432 h 3733348"/>
                <a:gd name="connsiteX32" fmla="*/ 227038 w 3390900"/>
                <a:gd name="connsiteY32" fmla="*/ 3057510 h 3733348"/>
                <a:gd name="connsiteX33" fmla="*/ 0 w 3390900"/>
                <a:gd name="connsiteY33" fmla="*/ 2681385 h 3733348"/>
                <a:gd name="connsiteX34" fmla="*/ 4048 w 3390900"/>
                <a:gd name="connsiteY34" fmla="*/ 2646013 h 3733348"/>
                <a:gd name="connsiteX35" fmla="*/ 0 w 3390900"/>
                <a:gd name="connsiteY35" fmla="*/ 2645713 h 3733348"/>
                <a:gd name="connsiteX36" fmla="*/ 0 w 3390900"/>
                <a:gd name="connsiteY36" fmla="*/ 1067013 h 3733348"/>
                <a:gd name="connsiteX37" fmla="*/ 0 w 3390900"/>
                <a:gd name="connsiteY37" fmla="*/ 1062879 h 3733348"/>
                <a:gd name="connsiteX38" fmla="*/ 457 w 3390900"/>
                <a:gd name="connsiteY38" fmla="*/ 1063019 h 3733348"/>
                <a:gd name="connsiteX39" fmla="*/ 10462 w 3390900"/>
                <a:gd name="connsiteY39" fmla="*/ 975599 h 3733348"/>
                <a:gd name="connsiteX40" fmla="*/ 227038 w 3390900"/>
                <a:gd name="connsiteY40" fmla="*/ 690889 h 3733348"/>
                <a:gd name="connsiteX41" fmla="*/ 282014 w 3390900"/>
                <a:gd name="connsiteY41" fmla="*/ 664604 h 3733348"/>
                <a:gd name="connsiteX42" fmla="*/ 279584 w 3390900"/>
                <a:gd name="connsiteY42" fmla="*/ 661363 h 3733348"/>
                <a:gd name="connsiteX43" fmla="*/ 1548424 w 3390900"/>
                <a:gd name="connsiteY43" fmla="*/ 26943 h 3733348"/>
                <a:gd name="connsiteX44" fmla="*/ 1549562 w 3390900"/>
                <a:gd name="connsiteY44" fmla="*/ 28698 h 3733348"/>
                <a:gd name="connsiteX45" fmla="*/ 1552535 w 3390900"/>
                <a:gd name="connsiteY45" fmla="*/ 32201 h 3733348"/>
                <a:gd name="connsiteX46" fmla="*/ 1553852 w 3390900"/>
                <a:gd name="connsiteY46" fmla="*/ 31438 h 3733348"/>
                <a:gd name="connsiteX47" fmla="*/ 1699682 w 3390900"/>
                <a:gd name="connsiteY47" fmla="*/ 0 h 3733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3390900" h="3733348">
                  <a:moveTo>
                    <a:pt x="1699682" y="0"/>
                  </a:moveTo>
                  <a:cubicBezTo>
                    <a:pt x="1751410" y="0"/>
                    <a:pt x="1800690" y="11194"/>
                    <a:pt x="1845513" y="31438"/>
                  </a:cubicBezTo>
                  <a:lnTo>
                    <a:pt x="1871415" y="46451"/>
                  </a:lnTo>
                  <a:lnTo>
                    <a:pt x="1872845" y="43735"/>
                  </a:lnTo>
                  <a:lnTo>
                    <a:pt x="1873068" y="42239"/>
                  </a:lnTo>
                  <a:lnTo>
                    <a:pt x="3150432" y="680922"/>
                  </a:lnTo>
                  <a:lnTo>
                    <a:pt x="3148739" y="688116"/>
                  </a:lnTo>
                  <a:lnTo>
                    <a:pt x="3163863" y="695347"/>
                  </a:lnTo>
                  <a:cubicBezTo>
                    <a:pt x="3273445" y="760557"/>
                    <a:pt x="3353000" y="861946"/>
                    <a:pt x="3380438" y="980057"/>
                  </a:cubicBezTo>
                  <a:lnTo>
                    <a:pt x="3388364" y="1049307"/>
                  </a:lnTo>
                  <a:lnTo>
                    <a:pt x="3390899" y="1049253"/>
                  </a:lnTo>
                  <a:lnTo>
                    <a:pt x="3390899" y="1071462"/>
                  </a:lnTo>
                  <a:lnTo>
                    <a:pt x="3390900" y="1071471"/>
                  </a:lnTo>
                  <a:lnTo>
                    <a:pt x="3390899" y="1071480"/>
                  </a:lnTo>
                  <a:lnTo>
                    <a:pt x="3390899" y="2681385"/>
                  </a:lnTo>
                  <a:lnTo>
                    <a:pt x="3390899" y="2682556"/>
                  </a:lnTo>
                  <a:lnTo>
                    <a:pt x="3390766" y="2682549"/>
                  </a:lnTo>
                  <a:lnTo>
                    <a:pt x="3380437" y="2772800"/>
                  </a:lnTo>
                  <a:cubicBezTo>
                    <a:pt x="3352999" y="2890910"/>
                    <a:pt x="3273444" y="2992299"/>
                    <a:pt x="3163862" y="3057510"/>
                  </a:cubicBezTo>
                  <a:lnTo>
                    <a:pt x="3137302" y="3070208"/>
                  </a:lnTo>
                  <a:lnTo>
                    <a:pt x="3137254" y="3070700"/>
                  </a:lnTo>
                  <a:lnTo>
                    <a:pt x="3137889" y="3080309"/>
                  </a:lnTo>
                  <a:lnTo>
                    <a:pt x="1959932" y="3669287"/>
                  </a:lnTo>
                  <a:lnTo>
                    <a:pt x="1958718" y="3667665"/>
                  </a:lnTo>
                  <a:lnTo>
                    <a:pt x="1895892" y="3697703"/>
                  </a:lnTo>
                  <a:cubicBezTo>
                    <a:pt x="1834284" y="3720656"/>
                    <a:pt x="1766549" y="3733348"/>
                    <a:pt x="1695449" y="3733348"/>
                  </a:cubicBezTo>
                  <a:cubicBezTo>
                    <a:pt x="1588799" y="3733348"/>
                    <a:pt x="1489722" y="3704790"/>
                    <a:pt x="1407535" y="3655882"/>
                  </a:cubicBezTo>
                  <a:lnTo>
                    <a:pt x="1377255" y="3633876"/>
                  </a:lnTo>
                  <a:lnTo>
                    <a:pt x="1375683" y="3641645"/>
                  </a:lnTo>
                  <a:lnTo>
                    <a:pt x="263950" y="3085778"/>
                  </a:lnTo>
                  <a:lnTo>
                    <a:pt x="267279" y="3083357"/>
                  </a:lnTo>
                  <a:lnTo>
                    <a:pt x="270797" y="3078432"/>
                  </a:lnTo>
                  <a:lnTo>
                    <a:pt x="227038" y="3057510"/>
                  </a:lnTo>
                  <a:cubicBezTo>
                    <a:pt x="90060" y="2975996"/>
                    <a:pt x="0" y="2837955"/>
                    <a:pt x="0" y="2681385"/>
                  </a:cubicBezTo>
                  <a:lnTo>
                    <a:pt x="4048" y="2646013"/>
                  </a:lnTo>
                  <a:lnTo>
                    <a:pt x="0" y="2645713"/>
                  </a:lnTo>
                  <a:lnTo>
                    <a:pt x="0" y="1067013"/>
                  </a:lnTo>
                  <a:lnTo>
                    <a:pt x="0" y="1062879"/>
                  </a:lnTo>
                  <a:lnTo>
                    <a:pt x="457" y="1063019"/>
                  </a:lnTo>
                  <a:lnTo>
                    <a:pt x="10462" y="975599"/>
                  </a:lnTo>
                  <a:cubicBezTo>
                    <a:pt x="37901" y="857488"/>
                    <a:pt x="117455" y="756099"/>
                    <a:pt x="227038" y="690889"/>
                  </a:cubicBezTo>
                  <a:lnTo>
                    <a:pt x="282014" y="664604"/>
                  </a:lnTo>
                  <a:lnTo>
                    <a:pt x="279584" y="661363"/>
                  </a:lnTo>
                  <a:lnTo>
                    <a:pt x="1548424" y="26943"/>
                  </a:lnTo>
                  <a:lnTo>
                    <a:pt x="1549562" y="28698"/>
                  </a:lnTo>
                  <a:lnTo>
                    <a:pt x="1552535" y="32201"/>
                  </a:lnTo>
                  <a:lnTo>
                    <a:pt x="1553852" y="31438"/>
                  </a:lnTo>
                  <a:cubicBezTo>
                    <a:pt x="1598674" y="11194"/>
                    <a:pt x="1647954" y="0"/>
                    <a:pt x="1699682" y="0"/>
                  </a:cubicBezTo>
                  <a:close/>
                </a:path>
              </a:pathLst>
            </a:cu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05E484F4-64B5-3EB0-10AC-67FAA2C76EC8}"/>
                </a:ext>
              </a:extLst>
            </p:cNvPr>
            <p:cNvSpPr/>
            <p:nvPr/>
          </p:nvSpPr>
          <p:spPr>
            <a:xfrm>
              <a:off x="6552892" y="1787542"/>
              <a:ext cx="1504742" cy="1627072"/>
            </a:xfrm>
            <a:custGeom>
              <a:avLst/>
              <a:gdLst>
                <a:gd name="connsiteX0" fmla="*/ 1699682 w 3390900"/>
                <a:gd name="connsiteY0" fmla="*/ 0 h 3733348"/>
                <a:gd name="connsiteX1" fmla="*/ 1845513 w 3390900"/>
                <a:gd name="connsiteY1" fmla="*/ 31438 h 3733348"/>
                <a:gd name="connsiteX2" fmla="*/ 1871415 w 3390900"/>
                <a:gd name="connsiteY2" fmla="*/ 46451 h 3733348"/>
                <a:gd name="connsiteX3" fmla="*/ 1872845 w 3390900"/>
                <a:gd name="connsiteY3" fmla="*/ 43735 h 3733348"/>
                <a:gd name="connsiteX4" fmla="*/ 1873068 w 3390900"/>
                <a:gd name="connsiteY4" fmla="*/ 42239 h 3733348"/>
                <a:gd name="connsiteX5" fmla="*/ 3150432 w 3390900"/>
                <a:gd name="connsiteY5" fmla="*/ 680922 h 3733348"/>
                <a:gd name="connsiteX6" fmla="*/ 3148739 w 3390900"/>
                <a:gd name="connsiteY6" fmla="*/ 688116 h 3733348"/>
                <a:gd name="connsiteX7" fmla="*/ 3163863 w 3390900"/>
                <a:gd name="connsiteY7" fmla="*/ 695347 h 3733348"/>
                <a:gd name="connsiteX8" fmla="*/ 3380438 w 3390900"/>
                <a:gd name="connsiteY8" fmla="*/ 980057 h 3733348"/>
                <a:gd name="connsiteX9" fmla="*/ 3388364 w 3390900"/>
                <a:gd name="connsiteY9" fmla="*/ 1049307 h 3733348"/>
                <a:gd name="connsiteX10" fmla="*/ 3390899 w 3390900"/>
                <a:gd name="connsiteY10" fmla="*/ 1049253 h 3733348"/>
                <a:gd name="connsiteX11" fmla="*/ 3390899 w 3390900"/>
                <a:gd name="connsiteY11" fmla="*/ 1071462 h 3733348"/>
                <a:gd name="connsiteX12" fmla="*/ 3390900 w 3390900"/>
                <a:gd name="connsiteY12" fmla="*/ 1071471 h 3733348"/>
                <a:gd name="connsiteX13" fmla="*/ 3390899 w 3390900"/>
                <a:gd name="connsiteY13" fmla="*/ 1071480 h 3733348"/>
                <a:gd name="connsiteX14" fmla="*/ 3390899 w 3390900"/>
                <a:gd name="connsiteY14" fmla="*/ 2681385 h 3733348"/>
                <a:gd name="connsiteX15" fmla="*/ 3390899 w 3390900"/>
                <a:gd name="connsiteY15" fmla="*/ 2682556 h 3733348"/>
                <a:gd name="connsiteX16" fmla="*/ 3390766 w 3390900"/>
                <a:gd name="connsiteY16" fmla="*/ 2682549 h 3733348"/>
                <a:gd name="connsiteX17" fmla="*/ 3380437 w 3390900"/>
                <a:gd name="connsiteY17" fmla="*/ 2772800 h 3733348"/>
                <a:gd name="connsiteX18" fmla="*/ 3163862 w 3390900"/>
                <a:gd name="connsiteY18" fmla="*/ 3057510 h 3733348"/>
                <a:gd name="connsiteX19" fmla="*/ 3137302 w 3390900"/>
                <a:gd name="connsiteY19" fmla="*/ 3070208 h 3733348"/>
                <a:gd name="connsiteX20" fmla="*/ 3137254 w 3390900"/>
                <a:gd name="connsiteY20" fmla="*/ 3070700 h 3733348"/>
                <a:gd name="connsiteX21" fmla="*/ 3137889 w 3390900"/>
                <a:gd name="connsiteY21" fmla="*/ 3080309 h 3733348"/>
                <a:gd name="connsiteX22" fmla="*/ 1959932 w 3390900"/>
                <a:gd name="connsiteY22" fmla="*/ 3669287 h 3733348"/>
                <a:gd name="connsiteX23" fmla="*/ 1958718 w 3390900"/>
                <a:gd name="connsiteY23" fmla="*/ 3667665 h 3733348"/>
                <a:gd name="connsiteX24" fmla="*/ 1895892 w 3390900"/>
                <a:gd name="connsiteY24" fmla="*/ 3697703 h 3733348"/>
                <a:gd name="connsiteX25" fmla="*/ 1695449 w 3390900"/>
                <a:gd name="connsiteY25" fmla="*/ 3733348 h 3733348"/>
                <a:gd name="connsiteX26" fmla="*/ 1407535 w 3390900"/>
                <a:gd name="connsiteY26" fmla="*/ 3655882 h 3733348"/>
                <a:gd name="connsiteX27" fmla="*/ 1377255 w 3390900"/>
                <a:gd name="connsiteY27" fmla="*/ 3633876 h 3733348"/>
                <a:gd name="connsiteX28" fmla="*/ 1375683 w 3390900"/>
                <a:gd name="connsiteY28" fmla="*/ 3641645 h 3733348"/>
                <a:gd name="connsiteX29" fmla="*/ 263950 w 3390900"/>
                <a:gd name="connsiteY29" fmla="*/ 3085778 h 3733348"/>
                <a:gd name="connsiteX30" fmla="*/ 267279 w 3390900"/>
                <a:gd name="connsiteY30" fmla="*/ 3083357 h 3733348"/>
                <a:gd name="connsiteX31" fmla="*/ 270797 w 3390900"/>
                <a:gd name="connsiteY31" fmla="*/ 3078432 h 3733348"/>
                <a:gd name="connsiteX32" fmla="*/ 227038 w 3390900"/>
                <a:gd name="connsiteY32" fmla="*/ 3057510 h 3733348"/>
                <a:gd name="connsiteX33" fmla="*/ 0 w 3390900"/>
                <a:gd name="connsiteY33" fmla="*/ 2681385 h 3733348"/>
                <a:gd name="connsiteX34" fmla="*/ 4048 w 3390900"/>
                <a:gd name="connsiteY34" fmla="*/ 2646013 h 3733348"/>
                <a:gd name="connsiteX35" fmla="*/ 0 w 3390900"/>
                <a:gd name="connsiteY35" fmla="*/ 2645713 h 3733348"/>
                <a:gd name="connsiteX36" fmla="*/ 0 w 3390900"/>
                <a:gd name="connsiteY36" fmla="*/ 1067013 h 3733348"/>
                <a:gd name="connsiteX37" fmla="*/ 0 w 3390900"/>
                <a:gd name="connsiteY37" fmla="*/ 1062879 h 3733348"/>
                <a:gd name="connsiteX38" fmla="*/ 457 w 3390900"/>
                <a:gd name="connsiteY38" fmla="*/ 1063019 h 3733348"/>
                <a:gd name="connsiteX39" fmla="*/ 10462 w 3390900"/>
                <a:gd name="connsiteY39" fmla="*/ 975599 h 3733348"/>
                <a:gd name="connsiteX40" fmla="*/ 227038 w 3390900"/>
                <a:gd name="connsiteY40" fmla="*/ 690889 h 3733348"/>
                <a:gd name="connsiteX41" fmla="*/ 282014 w 3390900"/>
                <a:gd name="connsiteY41" fmla="*/ 664604 h 3733348"/>
                <a:gd name="connsiteX42" fmla="*/ 279584 w 3390900"/>
                <a:gd name="connsiteY42" fmla="*/ 661363 h 3733348"/>
                <a:gd name="connsiteX43" fmla="*/ 1548424 w 3390900"/>
                <a:gd name="connsiteY43" fmla="*/ 26943 h 3733348"/>
                <a:gd name="connsiteX44" fmla="*/ 1549562 w 3390900"/>
                <a:gd name="connsiteY44" fmla="*/ 28698 h 3733348"/>
                <a:gd name="connsiteX45" fmla="*/ 1552535 w 3390900"/>
                <a:gd name="connsiteY45" fmla="*/ 32201 h 3733348"/>
                <a:gd name="connsiteX46" fmla="*/ 1553852 w 3390900"/>
                <a:gd name="connsiteY46" fmla="*/ 31438 h 3733348"/>
                <a:gd name="connsiteX47" fmla="*/ 1699682 w 3390900"/>
                <a:gd name="connsiteY47" fmla="*/ 0 h 3733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3390900" h="3733348">
                  <a:moveTo>
                    <a:pt x="1699682" y="0"/>
                  </a:moveTo>
                  <a:cubicBezTo>
                    <a:pt x="1751410" y="0"/>
                    <a:pt x="1800690" y="11194"/>
                    <a:pt x="1845513" y="31438"/>
                  </a:cubicBezTo>
                  <a:lnTo>
                    <a:pt x="1871415" y="46451"/>
                  </a:lnTo>
                  <a:lnTo>
                    <a:pt x="1872845" y="43735"/>
                  </a:lnTo>
                  <a:lnTo>
                    <a:pt x="1873068" y="42239"/>
                  </a:lnTo>
                  <a:lnTo>
                    <a:pt x="3150432" y="680922"/>
                  </a:lnTo>
                  <a:lnTo>
                    <a:pt x="3148739" y="688116"/>
                  </a:lnTo>
                  <a:lnTo>
                    <a:pt x="3163863" y="695347"/>
                  </a:lnTo>
                  <a:cubicBezTo>
                    <a:pt x="3273445" y="760557"/>
                    <a:pt x="3353000" y="861946"/>
                    <a:pt x="3380438" y="980057"/>
                  </a:cubicBezTo>
                  <a:lnTo>
                    <a:pt x="3388364" y="1049307"/>
                  </a:lnTo>
                  <a:lnTo>
                    <a:pt x="3390899" y="1049253"/>
                  </a:lnTo>
                  <a:lnTo>
                    <a:pt x="3390899" y="1071462"/>
                  </a:lnTo>
                  <a:lnTo>
                    <a:pt x="3390900" y="1071471"/>
                  </a:lnTo>
                  <a:lnTo>
                    <a:pt x="3390899" y="1071480"/>
                  </a:lnTo>
                  <a:lnTo>
                    <a:pt x="3390899" y="2681385"/>
                  </a:lnTo>
                  <a:lnTo>
                    <a:pt x="3390899" y="2682556"/>
                  </a:lnTo>
                  <a:lnTo>
                    <a:pt x="3390766" y="2682549"/>
                  </a:lnTo>
                  <a:lnTo>
                    <a:pt x="3380437" y="2772800"/>
                  </a:lnTo>
                  <a:cubicBezTo>
                    <a:pt x="3352999" y="2890910"/>
                    <a:pt x="3273444" y="2992299"/>
                    <a:pt x="3163862" y="3057510"/>
                  </a:cubicBezTo>
                  <a:lnTo>
                    <a:pt x="3137302" y="3070208"/>
                  </a:lnTo>
                  <a:lnTo>
                    <a:pt x="3137254" y="3070700"/>
                  </a:lnTo>
                  <a:lnTo>
                    <a:pt x="3137889" y="3080309"/>
                  </a:lnTo>
                  <a:lnTo>
                    <a:pt x="1959932" y="3669287"/>
                  </a:lnTo>
                  <a:lnTo>
                    <a:pt x="1958718" y="3667665"/>
                  </a:lnTo>
                  <a:lnTo>
                    <a:pt x="1895892" y="3697703"/>
                  </a:lnTo>
                  <a:cubicBezTo>
                    <a:pt x="1834284" y="3720656"/>
                    <a:pt x="1766549" y="3733348"/>
                    <a:pt x="1695449" y="3733348"/>
                  </a:cubicBezTo>
                  <a:cubicBezTo>
                    <a:pt x="1588799" y="3733348"/>
                    <a:pt x="1489722" y="3704790"/>
                    <a:pt x="1407535" y="3655882"/>
                  </a:cubicBezTo>
                  <a:lnTo>
                    <a:pt x="1377255" y="3633876"/>
                  </a:lnTo>
                  <a:lnTo>
                    <a:pt x="1375683" y="3641645"/>
                  </a:lnTo>
                  <a:lnTo>
                    <a:pt x="263950" y="3085778"/>
                  </a:lnTo>
                  <a:lnTo>
                    <a:pt x="267279" y="3083357"/>
                  </a:lnTo>
                  <a:lnTo>
                    <a:pt x="270797" y="3078432"/>
                  </a:lnTo>
                  <a:lnTo>
                    <a:pt x="227038" y="3057510"/>
                  </a:lnTo>
                  <a:cubicBezTo>
                    <a:pt x="90060" y="2975996"/>
                    <a:pt x="0" y="2837955"/>
                    <a:pt x="0" y="2681385"/>
                  </a:cubicBezTo>
                  <a:lnTo>
                    <a:pt x="4048" y="2646013"/>
                  </a:lnTo>
                  <a:lnTo>
                    <a:pt x="0" y="2645713"/>
                  </a:lnTo>
                  <a:lnTo>
                    <a:pt x="0" y="1067013"/>
                  </a:lnTo>
                  <a:lnTo>
                    <a:pt x="0" y="1062879"/>
                  </a:lnTo>
                  <a:lnTo>
                    <a:pt x="457" y="1063019"/>
                  </a:lnTo>
                  <a:lnTo>
                    <a:pt x="10462" y="975599"/>
                  </a:lnTo>
                  <a:cubicBezTo>
                    <a:pt x="37901" y="857488"/>
                    <a:pt x="117455" y="756099"/>
                    <a:pt x="227038" y="690889"/>
                  </a:cubicBezTo>
                  <a:lnTo>
                    <a:pt x="282014" y="664604"/>
                  </a:lnTo>
                  <a:lnTo>
                    <a:pt x="279584" y="661363"/>
                  </a:lnTo>
                  <a:lnTo>
                    <a:pt x="1548424" y="26943"/>
                  </a:lnTo>
                  <a:lnTo>
                    <a:pt x="1549562" y="28698"/>
                  </a:lnTo>
                  <a:lnTo>
                    <a:pt x="1552535" y="32201"/>
                  </a:lnTo>
                  <a:lnTo>
                    <a:pt x="1553852" y="31438"/>
                  </a:lnTo>
                  <a:cubicBezTo>
                    <a:pt x="1598674" y="11194"/>
                    <a:pt x="1647954" y="0"/>
                    <a:pt x="1699682" y="0"/>
                  </a:cubicBezTo>
                  <a:close/>
                </a:path>
              </a:pathLst>
            </a:cu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58A057A6-44F0-7760-6E9D-DFFBE922364F}"/>
                </a:ext>
              </a:extLst>
            </p:cNvPr>
            <p:cNvSpPr/>
            <p:nvPr/>
          </p:nvSpPr>
          <p:spPr>
            <a:xfrm>
              <a:off x="8168045" y="1787542"/>
              <a:ext cx="1504742" cy="1627072"/>
            </a:xfrm>
            <a:custGeom>
              <a:avLst/>
              <a:gdLst>
                <a:gd name="connsiteX0" fmla="*/ 1699682 w 3390900"/>
                <a:gd name="connsiteY0" fmla="*/ 0 h 3733348"/>
                <a:gd name="connsiteX1" fmla="*/ 1845513 w 3390900"/>
                <a:gd name="connsiteY1" fmla="*/ 31438 h 3733348"/>
                <a:gd name="connsiteX2" fmla="*/ 1871415 w 3390900"/>
                <a:gd name="connsiteY2" fmla="*/ 46451 h 3733348"/>
                <a:gd name="connsiteX3" fmla="*/ 1872845 w 3390900"/>
                <a:gd name="connsiteY3" fmla="*/ 43735 h 3733348"/>
                <a:gd name="connsiteX4" fmla="*/ 1873068 w 3390900"/>
                <a:gd name="connsiteY4" fmla="*/ 42239 h 3733348"/>
                <a:gd name="connsiteX5" fmla="*/ 3150432 w 3390900"/>
                <a:gd name="connsiteY5" fmla="*/ 680922 h 3733348"/>
                <a:gd name="connsiteX6" fmla="*/ 3148739 w 3390900"/>
                <a:gd name="connsiteY6" fmla="*/ 688116 h 3733348"/>
                <a:gd name="connsiteX7" fmla="*/ 3163863 w 3390900"/>
                <a:gd name="connsiteY7" fmla="*/ 695347 h 3733348"/>
                <a:gd name="connsiteX8" fmla="*/ 3380438 w 3390900"/>
                <a:gd name="connsiteY8" fmla="*/ 980057 h 3733348"/>
                <a:gd name="connsiteX9" fmla="*/ 3388364 w 3390900"/>
                <a:gd name="connsiteY9" fmla="*/ 1049307 h 3733348"/>
                <a:gd name="connsiteX10" fmla="*/ 3390899 w 3390900"/>
                <a:gd name="connsiteY10" fmla="*/ 1049253 h 3733348"/>
                <a:gd name="connsiteX11" fmla="*/ 3390899 w 3390900"/>
                <a:gd name="connsiteY11" fmla="*/ 1071462 h 3733348"/>
                <a:gd name="connsiteX12" fmla="*/ 3390900 w 3390900"/>
                <a:gd name="connsiteY12" fmla="*/ 1071471 h 3733348"/>
                <a:gd name="connsiteX13" fmla="*/ 3390899 w 3390900"/>
                <a:gd name="connsiteY13" fmla="*/ 1071480 h 3733348"/>
                <a:gd name="connsiteX14" fmla="*/ 3390899 w 3390900"/>
                <a:gd name="connsiteY14" fmla="*/ 2681385 h 3733348"/>
                <a:gd name="connsiteX15" fmla="*/ 3390899 w 3390900"/>
                <a:gd name="connsiteY15" fmla="*/ 2682556 h 3733348"/>
                <a:gd name="connsiteX16" fmla="*/ 3390766 w 3390900"/>
                <a:gd name="connsiteY16" fmla="*/ 2682549 h 3733348"/>
                <a:gd name="connsiteX17" fmla="*/ 3380437 w 3390900"/>
                <a:gd name="connsiteY17" fmla="*/ 2772800 h 3733348"/>
                <a:gd name="connsiteX18" fmla="*/ 3163862 w 3390900"/>
                <a:gd name="connsiteY18" fmla="*/ 3057510 h 3733348"/>
                <a:gd name="connsiteX19" fmla="*/ 3137302 w 3390900"/>
                <a:gd name="connsiteY19" fmla="*/ 3070208 h 3733348"/>
                <a:gd name="connsiteX20" fmla="*/ 3137254 w 3390900"/>
                <a:gd name="connsiteY20" fmla="*/ 3070700 h 3733348"/>
                <a:gd name="connsiteX21" fmla="*/ 3137889 w 3390900"/>
                <a:gd name="connsiteY21" fmla="*/ 3080309 h 3733348"/>
                <a:gd name="connsiteX22" fmla="*/ 1959932 w 3390900"/>
                <a:gd name="connsiteY22" fmla="*/ 3669287 h 3733348"/>
                <a:gd name="connsiteX23" fmla="*/ 1958718 w 3390900"/>
                <a:gd name="connsiteY23" fmla="*/ 3667665 h 3733348"/>
                <a:gd name="connsiteX24" fmla="*/ 1895892 w 3390900"/>
                <a:gd name="connsiteY24" fmla="*/ 3697703 h 3733348"/>
                <a:gd name="connsiteX25" fmla="*/ 1695449 w 3390900"/>
                <a:gd name="connsiteY25" fmla="*/ 3733348 h 3733348"/>
                <a:gd name="connsiteX26" fmla="*/ 1407535 w 3390900"/>
                <a:gd name="connsiteY26" fmla="*/ 3655882 h 3733348"/>
                <a:gd name="connsiteX27" fmla="*/ 1377255 w 3390900"/>
                <a:gd name="connsiteY27" fmla="*/ 3633876 h 3733348"/>
                <a:gd name="connsiteX28" fmla="*/ 1375683 w 3390900"/>
                <a:gd name="connsiteY28" fmla="*/ 3641645 h 3733348"/>
                <a:gd name="connsiteX29" fmla="*/ 263950 w 3390900"/>
                <a:gd name="connsiteY29" fmla="*/ 3085778 h 3733348"/>
                <a:gd name="connsiteX30" fmla="*/ 267279 w 3390900"/>
                <a:gd name="connsiteY30" fmla="*/ 3083357 h 3733348"/>
                <a:gd name="connsiteX31" fmla="*/ 270797 w 3390900"/>
                <a:gd name="connsiteY31" fmla="*/ 3078432 h 3733348"/>
                <a:gd name="connsiteX32" fmla="*/ 227038 w 3390900"/>
                <a:gd name="connsiteY32" fmla="*/ 3057510 h 3733348"/>
                <a:gd name="connsiteX33" fmla="*/ 0 w 3390900"/>
                <a:gd name="connsiteY33" fmla="*/ 2681385 h 3733348"/>
                <a:gd name="connsiteX34" fmla="*/ 4048 w 3390900"/>
                <a:gd name="connsiteY34" fmla="*/ 2646013 h 3733348"/>
                <a:gd name="connsiteX35" fmla="*/ 0 w 3390900"/>
                <a:gd name="connsiteY35" fmla="*/ 2645713 h 3733348"/>
                <a:gd name="connsiteX36" fmla="*/ 0 w 3390900"/>
                <a:gd name="connsiteY36" fmla="*/ 1067013 h 3733348"/>
                <a:gd name="connsiteX37" fmla="*/ 0 w 3390900"/>
                <a:gd name="connsiteY37" fmla="*/ 1062879 h 3733348"/>
                <a:gd name="connsiteX38" fmla="*/ 457 w 3390900"/>
                <a:gd name="connsiteY38" fmla="*/ 1063019 h 3733348"/>
                <a:gd name="connsiteX39" fmla="*/ 10462 w 3390900"/>
                <a:gd name="connsiteY39" fmla="*/ 975599 h 3733348"/>
                <a:gd name="connsiteX40" fmla="*/ 227038 w 3390900"/>
                <a:gd name="connsiteY40" fmla="*/ 690889 h 3733348"/>
                <a:gd name="connsiteX41" fmla="*/ 282014 w 3390900"/>
                <a:gd name="connsiteY41" fmla="*/ 664604 h 3733348"/>
                <a:gd name="connsiteX42" fmla="*/ 279584 w 3390900"/>
                <a:gd name="connsiteY42" fmla="*/ 661363 h 3733348"/>
                <a:gd name="connsiteX43" fmla="*/ 1548424 w 3390900"/>
                <a:gd name="connsiteY43" fmla="*/ 26943 h 3733348"/>
                <a:gd name="connsiteX44" fmla="*/ 1549562 w 3390900"/>
                <a:gd name="connsiteY44" fmla="*/ 28698 h 3733348"/>
                <a:gd name="connsiteX45" fmla="*/ 1552535 w 3390900"/>
                <a:gd name="connsiteY45" fmla="*/ 32201 h 3733348"/>
                <a:gd name="connsiteX46" fmla="*/ 1553852 w 3390900"/>
                <a:gd name="connsiteY46" fmla="*/ 31438 h 3733348"/>
                <a:gd name="connsiteX47" fmla="*/ 1699682 w 3390900"/>
                <a:gd name="connsiteY47" fmla="*/ 0 h 3733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3390900" h="3733348">
                  <a:moveTo>
                    <a:pt x="1699682" y="0"/>
                  </a:moveTo>
                  <a:cubicBezTo>
                    <a:pt x="1751410" y="0"/>
                    <a:pt x="1800690" y="11194"/>
                    <a:pt x="1845513" y="31438"/>
                  </a:cubicBezTo>
                  <a:lnTo>
                    <a:pt x="1871415" y="46451"/>
                  </a:lnTo>
                  <a:lnTo>
                    <a:pt x="1872845" y="43735"/>
                  </a:lnTo>
                  <a:lnTo>
                    <a:pt x="1873068" y="42239"/>
                  </a:lnTo>
                  <a:lnTo>
                    <a:pt x="3150432" y="680922"/>
                  </a:lnTo>
                  <a:lnTo>
                    <a:pt x="3148739" y="688116"/>
                  </a:lnTo>
                  <a:lnTo>
                    <a:pt x="3163863" y="695347"/>
                  </a:lnTo>
                  <a:cubicBezTo>
                    <a:pt x="3273445" y="760557"/>
                    <a:pt x="3353000" y="861946"/>
                    <a:pt x="3380438" y="980057"/>
                  </a:cubicBezTo>
                  <a:lnTo>
                    <a:pt x="3388364" y="1049307"/>
                  </a:lnTo>
                  <a:lnTo>
                    <a:pt x="3390899" y="1049253"/>
                  </a:lnTo>
                  <a:lnTo>
                    <a:pt x="3390899" y="1071462"/>
                  </a:lnTo>
                  <a:lnTo>
                    <a:pt x="3390900" y="1071471"/>
                  </a:lnTo>
                  <a:lnTo>
                    <a:pt x="3390899" y="1071480"/>
                  </a:lnTo>
                  <a:lnTo>
                    <a:pt x="3390899" y="2681385"/>
                  </a:lnTo>
                  <a:lnTo>
                    <a:pt x="3390899" y="2682556"/>
                  </a:lnTo>
                  <a:lnTo>
                    <a:pt x="3390766" y="2682549"/>
                  </a:lnTo>
                  <a:lnTo>
                    <a:pt x="3380437" y="2772800"/>
                  </a:lnTo>
                  <a:cubicBezTo>
                    <a:pt x="3352999" y="2890910"/>
                    <a:pt x="3273444" y="2992299"/>
                    <a:pt x="3163862" y="3057510"/>
                  </a:cubicBezTo>
                  <a:lnTo>
                    <a:pt x="3137302" y="3070208"/>
                  </a:lnTo>
                  <a:lnTo>
                    <a:pt x="3137254" y="3070700"/>
                  </a:lnTo>
                  <a:lnTo>
                    <a:pt x="3137889" y="3080309"/>
                  </a:lnTo>
                  <a:lnTo>
                    <a:pt x="1959932" y="3669287"/>
                  </a:lnTo>
                  <a:lnTo>
                    <a:pt x="1958718" y="3667665"/>
                  </a:lnTo>
                  <a:lnTo>
                    <a:pt x="1895892" y="3697703"/>
                  </a:lnTo>
                  <a:cubicBezTo>
                    <a:pt x="1834284" y="3720656"/>
                    <a:pt x="1766549" y="3733348"/>
                    <a:pt x="1695449" y="3733348"/>
                  </a:cubicBezTo>
                  <a:cubicBezTo>
                    <a:pt x="1588799" y="3733348"/>
                    <a:pt x="1489722" y="3704790"/>
                    <a:pt x="1407535" y="3655882"/>
                  </a:cubicBezTo>
                  <a:lnTo>
                    <a:pt x="1377255" y="3633876"/>
                  </a:lnTo>
                  <a:lnTo>
                    <a:pt x="1375683" y="3641645"/>
                  </a:lnTo>
                  <a:lnTo>
                    <a:pt x="263950" y="3085778"/>
                  </a:lnTo>
                  <a:lnTo>
                    <a:pt x="267279" y="3083357"/>
                  </a:lnTo>
                  <a:lnTo>
                    <a:pt x="270797" y="3078432"/>
                  </a:lnTo>
                  <a:lnTo>
                    <a:pt x="227038" y="3057510"/>
                  </a:lnTo>
                  <a:cubicBezTo>
                    <a:pt x="90060" y="2975996"/>
                    <a:pt x="0" y="2837955"/>
                    <a:pt x="0" y="2681385"/>
                  </a:cubicBezTo>
                  <a:lnTo>
                    <a:pt x="4048" y="2646013"/>
                  </a:lnTo>
                  <a:lnTo>
                    <a:pt x="0" y="2645713"/>
                  </a:lnTo>
                  <a:lnTo>
                    <a:pt x="0" y="1067013"/>
                  </a:lnTo>
                  <a:lnTo>
                    <a:pt x="0" y="1062879"/>
                  </a:lnTo>
                  <a:lnTo>
                    <a:pt x="457" y="1063019"/>
                  </a:lnTo>
                  <a:lnTo>
                    <a:pt x="10462" y="975599"/>
                  </a:lnTo>
                  <a:cubicBezTo>
                    <a:pt x="37901" y="857488"/>
                    <a:pt x="117455" y="756099"/>
                    <a:pt x="227038" y="690889"/>
                  </a:cubicBezTo>
                  <a:lnTo>
                    <a:pt x="282014" y="664604"/>
                  </a:lnTo>
                  <a:lnTo>
                    <a:pt x="279584" y="661363"/>
                  </a:lnTo>
                  <a:lnTo>
                    <a:pt x="1548424" y="26943"/>
                  </a:lnTo>
                  <a:lnTo>
                    <a:pt x="1549562" y="28698"/>
                  </a:lnTo>
                  <a:lnTo>
                    <a:pt x="1552535" y="32201"/>
                  </a:lnTo>
                  <a:lnTo>
                    <a:pt x="1553852" y="31438"/>
                  </a:lnTo>
                  <a:cubicBezTo>
                    <a:pt x="1598674" y="11194"/>
                    <a:pt x="1647954" y="0"/>
                    <a:pt x="1699682" y="0"/>
                  </a:cubicBezTo>
                  <a:close/>
                </a:path>
              </a:pathLst>
            </a:cu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E3BA1F70-D5CF-D47A-7E73-E655F203ED7F}"/>
                </a:ext>
              </a:extLst>
            </p:cNvPr>
            <p:cNvSpPr/>
            <p:nvPr/>
          </p:nvSpPr>
          <p:spPr>
            <a:xfrm>
              <a:off x="4130163" y="3203979"/>
              <a:ext cx="1504742" cy="1627072"/>
            </a:xfrm>
            <a:custGeom>
              <a:avLst/>
              <a:gdLst>
                <a:gd name="connsiteX0" fmla="*/ 1699682 w 3390900"/>
                <a:gd name="connsiteY0" fmla="*/ 0 h 3733348"/>
                <a:gd name="connsiteX1" fmla="*/ 1845513 w 3390900"/>
                <a:gd name="connsiteY1" fmla="*/ 31438 h 3733348"/>
                <a:gd name="connsiteX2" fmla="*/ 1871415 w 3390900"/>
                <a:gd name="connsiteY2" fmla="*/ 46451 h 3733348"/>
                <a:gd name="connsiteX3" fmla="*/ 1872845 w 3390900"/>
                <a:gd name="connsiteY3" fmla="*/ 43735 h 3733348"/>
                <a:gd name="connsiteX4" fmla="*/ 1873068 w 3390900"/>
                <a:gd name="connsiteY4" fmla="*/ 42239 h 3733348"/>
                <a:gd name="connsiteX5" fmla="*/ 3150432 w 3390900"/>
                <a:gd name="connsiteY5" fmla="*/ 680922 h 3733348"/>
                <a:gd name="connsiteX6" fmla="*/ 3148739 w 3390900"/>
                <a:gd name="connsiteY6" fmla="*/ 688116 h 3733348"/>
                <a:gd name="connsiteX7" fmla="*/ 3163863 w 3390900"/>
                <a:gd name="connsiteY7" fmla="*/ 695347 h 3733348"/>
                <a:gd name="connsiteX8" fmla="*/ 3380438 w 3390900"/>
                <a:gd name="connsiteY8" fmla="*/ 980057 h 3733348"/>
                <a:gd name="connsiteX9" fmla="*/ 3388364 w 3390900"/>
                <a:gd name="connsiteY9" fmla="*/ 1049307 h 3733348"/>
                <a:gd name="connsiteX10" fmla="*/ 3390899 w 3390900"/>
                <a:gd name="connsiteY10" fmla="*/ 1049253 h 3733348"/>
                <a:gd name="connsiteX11" fmla="*/ 3390899 w 3390900"/>
                <a:gd name="connsiteY11" fmla="*/ 1071462 h 3733348"/>
                <a:gd name="connsiteX12" fmla="*/ 3390900 w 3390900"/>
                <a:gd name="connsiteY12" fmla="*/ 1071471 h 3733348"/>
                <a:gd name="connsiteX13" fmla="*/ 3390899 w 3390900"/>
                <a:gd name="connsiteY13" fmla="*/ 1071480 h 3733348"/>
                <a:gd name="connsiteX14" fmla="*/ 3390899 w 3390900"/>
                <a:gd name="connsiteY14" fmla="*/ 2681385 h 3733348"/>
                <a:gd name="connsiteX15" fmla="*/ 3390899 w 3390900"/>
                <a:gd name="connsiteY15" fmla="*/ 2682556 h 3733348"/>
                <a:gd name="connsiteX16" fmla="*/ 3390766 w 3390900"/>
                <a:gd name="connsiteY16" fmla="*/ 2682549 h 3733348"/>
                <a:gd name="connsiteX17" fmla="*/ 3380437 w 3390900"/>
                <a:gd name="connsiteY17" fmla="*/ 2772800 h 3733348"/>
                <a:gd name="connsiteX18" fmla="*/ 3163862 w 3390900"/>
                <a:gd name="connsiteY18" fmla="*/ 3057510 h 3733348"/>
                <a:gd name="connsiteX19" fmla="*/ 3137302 w 3390900"/>
                <a:gd name="connsiteY19" fmla="*/ 3070208 h 3733348"/>
                <a:gd name="connsiteX20" fmla="*/ 3137254 w 3390900"/>
                <a:gd name="connsiteY20" fmla="*/ 3070700 h 3733348"/>
                <a:gd name="connsiteX21" fmla="*/ 3137889 w 3390900"/>
                <a:gd name="connsiteY21" fmla="*/ 3080309 h 3733348"/>
                <a:gd name="connsiteX22" fmla="*/ 1959932 w 3390900"/>
                <a:gd name="connsiteY22" fmla="*/ 3669287 h 3733348"/>
                <a:gd name="connsiteX23" fmla="*/ 1958718 w 3390900"/>
                <a:gd name="connsiteY23" fmla="*/ 3667665 h 3733348"/>
                <a:gd name="connsiteX24" fmla="*/ 1895892 w 3390900"/>
                <a:gd name="connsiteY24" fmla="*/ 3697703 h 3733348"/>
                <a:gd name="connsiteX25" fmla="*/ 1695449 w 3390900"/>
                <a:gd name="connsiteY25" fmla="*/ 3733348 h 3733348"/>
                <a:gd name="connsiteX26" fmla="*/ 1407535 w 3390900"/>
                <a:gd name="connsiteY26" fmla="*/ 3655882 h 3733348"/>
                <a:gd name="connsiteX27" fmla="*/ 1377255 w 3390900"/>
                <a:gd name="connsiteY27" fmla="*/ 3633876 h 3733348"/>
                <a:gd name="connsiteX28" fmla="*/ 1375683 w 3390900"/>
                <a:gd name="connsiteY28" fmla="*/ 3641645 h 3733348"/>
                <a:gd name="connsiteX29" fmla="*/ 263950 w 3390900"/>
                <a:gd name="connsiteY29" fmla="*/ 3085778 h 3733348"/>
                <a:gd name="connsiteX30" fmla="*/ 267279 w 3390900"/>
                <a:gd name="connsiteY30" fmla="*/ 3083357 h 3733348"/>
                <a:gd name="connsiteX31" fmla="*/ 270797 w 3390900"/>
                <a:gd name="connsiteY31" fmla="*/ 3078432 h 3733348"/>
                <a:gd name="connsiteX32" fmla="*/ 227038 w 3390900"/>
                <a:gd name="connsiteY32" fmla="*/ 3057510 h 3733348"/>
                <a:gd name="connsiteX33" fmla="*/ 0 w 3390900"/>
                <a:gd name="connsiteY33" fmla="*/ 2681385 h 3733348"/>
                <a:gd name="connsiteX34" fmla="*/ 4048 w 3390900"/>
                <a:gd name="connsiteY34" fmla="*/ 2646013 h 3733348"/>
                <a:gd name="connsiteX35" fmla="*/ 0 w 3390900"/>
                <a:gd name="connsiteY35" fmla="*/ 2645713 h 3733348"/>
                <a:gd name="connsiteX36" fmla="*/ 0 w 3390900"/>
                <a:gd name="connsiteY36" fmla="*/ 1067013 h 3733348"/>
                <a:gd name="connsiteX37" fmla="*/ 0 w 3390900"/>
                <a:gd name="connsiteY37" fmla="*/ 1062879 h 3733348"/>
                <a:gd name="connsiteX38" fmla="*/ 457 w 3390900"/>
                <a:gd name="connsiteY38" fmla="*/ 1063019 h 3733348"/>
                <a:gd name="connsiteX39" fmla="*/ 10462 w 3390900"/>
                <a:gd name="connsiteY39" fmla="*/ 975599 h 3733348"/>
                <a:gd name="connsiteX40" fmla="*/ 227038 w 3390900"/>
                <a:gd name="connsiteY40" fmla="*/ 690889 h 3733348"/>
                <a:gd name="connsiteX41" fmla="*/ 282014 w 3390900"/>
                <a:gd name="connsiteY41" fmla="*/ 664604 h 3733348"/>
                <a:gd name="connsiteX42" fmla="*/ 279584 w 3390900"/>
                <a:gd name="connsiteY42" fmla="*/ 661363 h 3733348"/>
                <a:gd name="connsiteX43" fmla="*/ 1548424 w 3390900"/>
                <a:gd name="connsiteY43" fmla="*/ 26943 h 3733348"/>
                <a:gd name="connsiteX44" fmla="*/ 1549562 w 3390900"/>
                <a:gd name="connsiteY44" fmla="*/ 28698 h 3733348"/>
                <a:gd name="connsiteX45" fmla="*/ 1552535 w 3390900"/>
                <a:gd name="connsiteY45" fmla="*/ 32201 h 3733348"/>
                <a:gd name="connsiteX46" fmla="*/ 1553852 w 3390900"/>
                <a:gd name="connsiteY46" fmla="*/ 31438 h 3733348"/>
                <a:gd name="connsiteX47" fmla="*/ 1699682 w 3390900"/>
                <a:gd name="connsiteY47" fmla="*/ 0 h 3733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3390900" h="3733348">
                  <a:moveTo>
                    <a:pt x="1699682" y="0"/>
                  </a:moveTo>
                  <a:cubicBezTo>
                    <a:pt x="1751410" y="0"/>
                    <a:pt x="1800690" y="11194"/>
                    <a:pt x="1845513" y="31438"/>
                  </a:cubicBezTo>
                  <a:lnTo>
                    <a:pt x="1871415" y="46451"/>
                  </a:lnTo>
                  <a:lnTo>
                    <a:pt x="1872845" y="43735"/>
                  </a:lnTo>
                  <a:lnTo>
                    <a:pt x="1873068" y="42239"/>
                  </a:lnTo>
                  <a:lnTo>
                    <a:pt x="3150432" y="680922"/>
                  </a:lnTo>
                  <a:lnTo>
                    <a:pt x="3148739" y="688116"/>
                  </a:lnTo>
                  <a:lnTo>
                    <a:pt x="3163863" y="695347"/>
                  </a:lnTo>
                  <a:cubicBezTo>
                    <a:pt x="3273445" y="760557"/>
                    <a:pt x="3353000" y="861946"/>
                    <a:pt x="3380438" y="980057"/>
                  </a:cubicBezTo>
                  <a:lnTo>
                    <a:pt x="3388364" y="1049307"/>
                  </a:lnTo>
                  <a:lnTo>
                    <a:pt x="3390899" y="1049253"/>
                  </a:lnTo>
                  <a:lnTo>
                    <a:pt x="3390899" y="1071462"/>
                  </a:lnTo>
                  <a:lnTo>
                    <a:pt x="3390900" y="1071471"/>
                  </a:lnTo>
                  <a:lnTo>
                    <a:pt x="3390899" y="1071480"/>
                  </a:lnTo>
                  <a:lnTo>
                    <a:pt x="3390899" y="2681385"/>
                  </a:lnTo>
                  <a:lnTo>
                    <a:pt x="3390899" y="2682556"/>
                  </a:lnTo>
                  <a:lnTo>
                    <a:pt x="3390766" y="2682549"/>
                  </a:lnTo>
                  <a:lnTo>
                    <a:pt x="3380437" y="2772800"/>
                  </a:lnTo>
                  <a:cubicBezTo>
                    <a:pt x="3352999" y="2890910"/>
                    <a:pt x="3273444" y="2992299"/>
                    <a:pt x="3163862" y="3057510"/>
                  </a:cubicBezTo>
                  <a:lnTo>
                    <a:pt x="3137302" y="3070208"/>
                  </a:lnTo>
                  <a:lnTo>
                    <a:pt x="3137254" y="3070700"/>
                  </a:lnTo>
                  <a:lnTo>
                    <a:pt x="3137889" y="3080309"/>
                  </a:lnTo>
                  <a:lnTo>
                    <a:pt x="1959932" y="3669287"/>
                  </a:lnTo>
                  <a:lnTo>
                    <a:pt x="1958718" y="3667665"/>
                  </a:lnTo>
                  <a:lnTo>
                    <a:pt x="1895892" y="3697703"/>
                  </a:lnTo>
                  <a:cubicBezTo>
                    <a:pt x="1834284" y="3720656"/>
                    <a:pt x="1766549" y="3733348"/>
                    <a:pt x="1695449" y="3733348"/>
                  </a:cubicBezTo>
                  <a:cubicBezTo>
                    <a:pt x="1588799" y="3733348"/>
                    <a:pt x="1489722" y="3704790"/>
                    <a:pt x="1407535" y="3655882"/>
                  </a:cubicBezTo>
                  <a:lnTo>
                    <a:pt x="1377255" y="3633876"/>
                  </a:lnTo>
                  <a:lnTo>
                    <a:pt x="1375683" y="3641645"/>
                  </a:lnTo>
                  <a:lnTo>
                    <a:pt x="263950" y="3085778"/>
                  </a:lnTo>
                  <a:lnTo>
                    <a:pt x="267279" y="3083357"/>
                  </a:lnTo>
                  <a:lnTo>
                    <a:pt x="270797" y="3078432"/>
                  </a:lnTo>
                  <a:lnTo>
                    <a:pt x="227038" y="3057510"/>
                  </a:lnTo>
                  <a:cubicBezTo>
                    <a:pt x="90060" y="2975996"/>
                    <a:pt x="0" y="2837955"/>
                    <a:pt x="0" y="2681385"/>
                  </a:cubicBezTo>
                  <a:lnTo>
                    <a:pt x="4048" y="2646013"/>
                  </a:lnTo>
                  <a:lnTo>
                    <a:pt x="0" y="2645713"/>
                  </a:lnTo>
                  <a:lnTo>
                    <a:pt x="0" y="1067013"/>
                  </a:lnTo>
                  <a:lnTo>
                    <a:pt x="0" y="1062879"/>
                  </a:lnTo>
                  <a:lnTo>
                    <a:pt x="457" y="1063019"/>
                  </a:lnTo>
                  <a:lnTo>
                    <a:pt x="10462" y="975599"/>
                  </a:lnTo>
                  <a:cubicBezTo>
                    <a:pt x="37901" y="857488"/>
                    <a:pt x="117455" y="756099"/>
                    <a:pt x="227038" y="690889"/>
                  </a:cubicBezTo>
                  <a:lnTo>
                    <a:pt x="282014" y="664604"/>
                  </a:lnTo>
                  <a:lnTo>
                    <a:pt x="279584" y="661363"/>
                  </a:lnTo>
                  <a:lnTo>
                    <a:pt x="1548424" y="26943"/>
                  </a:lnTo>
                  <a:lnTo>
                    <a:pt x="1549562" y="28698"/>
                  </a:lnTo>
                  <a:lnTo>
                    <a:pt x="1552535" y="32201"/>
                  </a:lnTo>
                  <a:lnTo>
                    <a:pt x="1553852" y="31438"/>
                  </a:lnTo>
                  <a:cubicBezTo>
                    <a:pt x="1598674" y="11194"/>
                    <a:pt x="1647954" y="0"/>
                    <a:pt x="1699682" y="0"/>
                  </a:cubicBezTo>
                  <a:close/>
                </a:path>
              </a:pathLst>
            </a:cu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0F8AAD47-4932-1C78-04C2-C43A6E6D725D}"/>
                </a:ext>
              </a:extLst>
            </p:cNvPr>
            <p:cNvSpPr/>
            <p:nvPr/>
          </p:nvSpPr>
          <p:spPr>
            <a:xfrm>
              <a:off x="5800521" y="3203979"/>
              <a:ext cx="1504742" cy="1627072"/>
            </a:xfrm>
            <a:custGeom>
              <a:avLst/>
              <a:gdLst>
                <a:gd name="connsiteX0" fmla="*/ 1699682 w 3390900"/>
                <a:gd name="connsiteY0" fmla="*/ 0 h 3733348"/>
                <a:gd name="connsiteX1" fmla="*/ 1845513 w 3390900"/>
                <a:gd name="connsiteY1" fmla="*/ 31438 h 3733348"/>
                <a:gd name="connsiteX2" fmla="*/ 1871415 w 3390900"/>
                <a:gd name="connsiteY2" fmla="*/ 46451 h 3733348"/>
                <a:gd name="connsiteX3" fmla="*/ 1872845 w 3390900"/>
                <a:gd name="connsiteY3" fmla="*/ 43735 h 3733348"/>
                <a:gd name="connsiteX4" fmla="*/ 1873068 w 3390900"/>
                <a:gd name="connsiteY4" fmla="*/ 42239 h 3733348"/>
                <a:gd name="connsiteX5" fmla="*/ 3150432 w 3390900"/>
                <a:gd name="connsiteY5" fmla="*/ 680922 h 3733348"/>
                <a:gd name="connsiteX6" fmla="*/ 3148739 w 3390900"/>
                <a:gd name="connsiteY6" fmla="*/ 688116 h 3733348"/>
                <a:gd name="connsiteX7" fmla="*/ 3163863 w 3390900"/>
                <a:gd name="connsiteY7" fmla="*/ 695347 h 3733348"/>
                <a:gd name="connsiteX8" fmla="*/ 3380438 w 3390900"/>
                <a:gd name="connsiteY8" fmla="*/ 980057 h 3733348"/>
                <a:gd name="connsiteX9" fmla="*/ 3388364 w 3390900"/>
                <a:gd name="connsiteY9" fmla="*/ 1049307 h 3733348"/>
                <a:gd name="connsiteX10" fmla="*/ 3390899 w 3390900"/>
                <a:gd name="connsiteY10" fmla="*/ 1049253 h 3733348"/>
                <a:gd name="connsiteX11" fmla="*/ 3390899 w 3390900"/>
                <a:gd name="connsiteY11" fmla="*/ 1071462 h 3733348"/>
                <a:gd name="connsiteX12" fmla="*/ 3390900 w 3390900"/>
                <a:gd name="connsiteY12" fmla="*/ 1071471 h 3733348"/>
                <a:gd name="connsiteX13" fmla="*/ 3390899 w 3390900"/>
                <a:gd name="connsiteY13" fmla="*/ 1071480 h 3733348"/>
                <a:gd name="connsiteX14" fmla="*/ 3390899 w 3390900"/>
                <a:gd name="connsiteY14" fmla="*/ 2681385 h 3733348"/>
                <a:gd name="connsiteX15" fmla="*/ 3390899 w 3390900"/>
                <a:gd name="connsiteY15" fmla="*/ 2682556 h 3733348"/>
                <a:gd name="connsiteX16" fmla="*/ 3390766 w 3390900"/>
                <a:gd name="connsiteY16" fmla="*/ 2682549 h 3733348"/>
                <a:gd name="connsiteX17" fmla="*/ 3380437 w 3390900"/>
                <a:gd name="connsiteY17" fmla="*/ 2772800 h 3733348"/>
                <a:gd name="connsiteX18" fmla="*/ 3163862 w 3390900"/>
                <a:gd name="connsiteY18" fmla="*/ 3057510 h 3733348"/>
                <a:gd name="connsiteX19" fmla="*/ 3137302 w 3390900"/>
                <a:gd name="connsiteY19" fmla="*/ 3070208 h 3733348"/>
                <a:gd name="connsiteX20" fmla="*/ 3137254 w 3390900"/>
                <a:gd name="connsiteY20" fmla="*/ 3070700 h 3733348"/>
                <a:gd name="connsiteX21" fmla="*/ 3137889 w 3390900"/>
                <a:gd name="connsiteY21" fmla="*/ 3080309 h 3733348"/>
                <a:gd name="connsiteX22" fmla="*/ 1959932 w 3390900"/>
                <a:gd name="connsiteY22" fmla="*/ 3669287 h 3733348"/>
                <a:gd name="connsiteX23" fmla="*/ 1958718 w 3390900"/>
                <a:gd name="connsiteY23" fmla="*/ 3667665 h 3733348"/>
                <a:gd name="connsiteX24" fmla="*/ 1895892 w 3390900"/>
                <a:gd name="connsiteY24" fmla="*/ 3697703 h 3733348"/>
                <a:gd name="connsiteX25" fmla="*/ 1695449 w 3390900"/>
                <a:gd name="connsiteY25" fmla="*/ 3733348 h 3733348"/>
                <a:gd name="connsiteX26" fmla="*/ 1407535 w 3390900"/>
                <a:gd name="connsiteY26" fmla="*/ 3655882 h 3733348"/>
                <a:gd name="connsiteX27" fmla="*/ 1377255 w 3390900"/>
                <a:gd name="connsiteY27" fmla="*/ 3633876 h 3733348"/>
                <a:gd name="connsiteX28" fmla="*/ 1375683 w 3390900"/>
                <a:gd name="connsiteY28" fmla="*/ 3641645 h 3733348"/>
                <a:gd name="connsiteX29" fmla="*/ 263950 w 3390900"/>
                <a:gd name="connsiteY29" fmla="*/ 3085778 h 3733348"/>
                <a:gd name="connsiteX30" fmla="*/ 267279 w 3390900"/>
                <a:gd name="connsiteY30" fmla="*/ 3083357 h 3733348"/>
                <a:gd name="connsiteX31" fmla="*/ 270797 w 3390900"/>
                <a:gd name="connsiteY31" fmla="*/ 3078432 h 3733348"/>
                <a:gd name="connsiteX32" fmla="*/ 227038 w 3390900"/>
                <a:gd name="connsiteY32" fmla="*/ 3057510 h 3733348"/>
                <a:gd name="connsiteX33" fmla="*/ 0 w 3390900"/>
                <a:gd name="connsiteY33" fmla="*/ 2681385 h 3733348"/>
                <a:gd name="connsiteX34" fmla="*/ 4048 w 3390900"/>
                <a:gd name="connsiteY34" fmla="*/ 2646013 h 3733348"/>
                <a:gd name="connsiteX35" fmla="*/ 0 w 3390900"/>
                <a:gd name="connsiteY35" fmla="*/ 2645713 h 3733348"/>
                <a:gd name="connsiteX36" fmla="*/ 0 w 3390900"/>
                <a:gd name="connsiteY36" fmla="*/ 1067013 h 3733348"/>
                <a:gd name="connsiteX37" fmla="*/ 0 w 3390900"/>
                <a:gd name="connsiteY37" fmla="*/ 1062879 h 3733348"/>
                <a:gd name="connsiteX38" fmla="*/ 457 w 3390900"/>
                <a:gd name="connsiteY38" fmla="*/ 1063019 h 3733348"/>
                <a:gd name="connsiteX39" fmla="*/ 10462 w 3390900"/>
                <a:gd name="connsiteY39" fmla="*/ 975599 h 3733348"/>
                <a:gd name="connsiteX40" fmla="*/ 227038 w 3390900"/>
                <a:gd name="connsiteY40" fmla="*/ 690889 h 3733348"/>
                <a:gd name="connsiteX41" fmla="*/ 282014 w 3390900"/>
                <a:gd name="connsiteY41" fmla="*/ 664604 h 3733348"/>
                <a:gd name="connsiteX42" fmla="*/ 279584 w 3390900"/>
                <a:gd name="connsiteY42" fmla="*/ 661363 h 3733348"/>
                <a:gd name="connsiteX43" fmla="*/ 1548424 w 3390900"/>
                <a:gd name="connsiteY43" fmla="*/ 26943 h 3733348"/>
                <a:gd name="connsiteX44" fmla="*/ 1549562 w 3390900"/>
                <a:gd name="connsiteY44" fmla="*/ 28698 h 3733348"/>
                <a:gd name="connsiteX45" fmla="*/ 1552535 w 3390900"/>
                <a:gd name="connsiteY45" fmla="*/ 32201 h 3733348"/>
                <a:gd name="connsiteX46" fmla="*/ 1553852 w 3390900"/>
                <a:gd name="connsiteY46" fmla="*/ 31438 h 3733348"/>
                <a:gd name="connsiteX47" fmla="*/ 1699682 w 3390900"/>
                <a:gd name="connsiteY47" fmla="*/ 0 h 3733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3390900" h="3733348">
                  <a:moveTo>
                    <a:pt x="1699682" y="0"/>
                  </a:moveTo>
                  <a:cubicBezTo>
                    <a:pt x="1751410" y="0"/>
                    <a:pt x="1800690" y="11194"/>
                    <a:pt x="1845513" y="31438"/>
                  </a:cubicBezTo>
                  <a:lnTo>
                    <a:pt x="1871415" y="46451"/>
                  </a:lnTo>
                  <a:lnTo>
                    <a:pt x="1872845" y="43735"/>
                  </a:lnTo>
                  <a:lnTo>
                    <a:pt x="1873068" y="42239"/>
                  </a:lnTo>
                  <a:lnTo>
                    <a:pt x="3150432" y="680922"/>
                  </a:lnTo>
                  <a:lnTo>
                    <a:pt x="3148739" y="688116"/>
                  </a:lnTo>
                  <a:lnTo>
                    <a:pt x="3163863" y="695347"/>
                  </a:lnTo>
                  <a:cubicBezTo>
                    <a:pt x="3273445" y="760557"/>
                    <a:pt x="3353000" y="861946"/>
                    <a:pt x="3380438" y="980057"/>
                  </a:cubicBezTo>
                  <a:lnTo>
                    <a:pt x="3388364" y="1049307"/>
                  </a:lnTo>
                  <a:lnTo>
                    <a:pt x="3390899" y="1049253"/>
                  </a:lnTo>
                  <a:lnTo>
                    <a:pt x="3390899" y="1071462"/>
                  </a:lnTo>
                  <a:lnTo>
                    <a:pt x="3390900" y="1071471"/>
                  </a:lnTo>
                  <a:lnTo>
                    <a:pt x="3390899" y="1071480"/>
                  </a:lnTo>
                  <a:lnTo>
                    <a:pt x="3390899" y="2681385"/>
                  </a:lnTo>
                  <a:lnTo>
                    <a:pt x="3390899" y="2682556"/>
                  </a:lnTo>
                  <a:lnTo>
                    <a:pt x="3390766" y="2682549"/>
                  </a:lnTo>
                  <a:lnTo>
                    <a:pt x="3380437" y="2772800"/>
                  </a:lnTo>
                  <a:cubicBezTo>
                    <a:pt x="3352999" y="2890910"/>
                    <a:pt x="3273444" y="2992299"/>
                    <a:pt x="3163862" y="3057510"/>
                  </a:cubicBezTo>
                  <a:lnTo>
                    <a:pt x="3137302" y="3070208"/>
                  </a:lnTo>
                  <a:lnTo>
                    <a:pt x="3137254" y="3070700"/>
                  </a:lnTo>
                  <a:lnTo>
                    <a:pt x="3137889" y="3080309"/>
                  </a:lnTo>
                  <a:lnTo>
                    <a:pt x="1959932" y="3669287"/>
                  </a:lnTo>
                  <a:lnTo>
                    <a:pt x="1958718" y="3667665"/>
                  </a:lnTo>
                  <a:lnTo>
                    <a:pt x="1895892" y="3697703"/>
                  </a:lnTo>
                  <a:cubicBezTo>
                    <a:pt x="1834284" y="3720656"/>
                    <a:pt x="1766549" y="3733348"/>
                    <a:pt x="1695449" y="3733348"/>
                  </a:cubicBezTo>
                  <a:cubicBezTo>
                    <a:pt x="1588799" y="3733348"/>
                    <a:pt x="1489722" y="3704790"/>
                    <a:pt x="1407535" y="3655882"/>
                  </a:cubicBezTo>
                  <a:lnTo>
                    <a:pt x="1377255" y="3633876"/>
                  </a:lnTo>
                  <a:lnTo>
                    <a:pt x="1375683" y="3641645"/>
                  </a:lnTo>
                  <a:lnTo>
                    <a:pt x="263950" y="3085778"/>
                  </a:lnTo>
                  <a:lnTo>
                    <a:pt x="267279" y="3083357"/>
                  </a:lnTo>
                  <a:lnTo>
                    <a:pt x="270797" y="3078432"/>
                  </a:lnTo>
                  <a:lnTo>
                    <a:pt x="227038" y="3057510"/>
                  </a:lnTo>
                  <a:cubicBezTo>
                    <a:pt x="90060" y="2975996"/>
                    <a:pt x="0" y="2837955"/>
                    <a:pt x="0" y="2681385"/>
                  </a:cubicBezTo>
                  <a:lnTo>
                    <a:pt x="4048" y="2646013"/>
                  </a:lnTo>
                  <a:lnTo>
                    <a:pt x="0" y="2645713"/>
                  </a:lnTo>
                  <a:lnTo>
                    <a:pt x="0" y="1067013"/>
                  </a:lnTo>
                  <a:lnTo>
                    <a:pt x="0" y="1062879"/>
                  </a:lnTo>
                  <a:lnTo>
                    <a:pt x="457" y="1063019"/>
                  </a:lnTo>
                  <a:lnTo>
                    <a:pt x="10462" y="975599"/>
                  </a:lnTo>
                  <a:cubicBezTo>
                    <a:pt x="37901" y="857488"/>
                    <a:pt x="117455" y="756099"/>
                    <a:pt x="227038" y="690889"/>
                  </a:cubicBezTo>
                  <a:lnTo>
                    <a:pt x="282014" y="664604"/>
                  </a:lnTo>
                  <a:lnTo>
                    <a:pt x="279584" y="661363"/>
                  </a:lnTo>
                  <a:lnTo>
                    <a:pt x="1548424" y="26943"/>
                  </a:lnTo>
                  <a:lnTo>
                    <a:pt x="1549562" y="28698"/>
                  </a:lnTo>
                  <a:lnTo>
                    <a:pt x="1552535" y="32201"/>
                  </a:lnTo>
                  <a:lnTo>
                    <a:pt x="1553852" y="31438"/>
                  </a:lnTo>
                  <a:cubicBezTo>
                    <a:pt x="1598674" y="11194"/>
                    <a:pt x="1647954" y="0"/>
                    <a:pt x="1699682" y="0"/>
                  </a:cubicBezTo>
                  <a:close/>
                </a:path>
              </a:pathLst>
            </a:cu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8BB5F402-C097-7EDA-1AD1-5D9CE9403D41}"/>
                </a:ext>
              </a:extLst>
            </p:cNvPr>
            <p:cNvSpPr/>
            <p:nvPr/>
          </p:nvSpPr>
          <p:spPr>
            <a:xfrm>
              <a:off x="7470878" y="3203979"/>
              <a:ext cx="1504742" cy="1627072"/>
            </a:xfrm>
            <a:custGeom>
              <a:avLst/>
              <a:gdLst>
                <a:gd name="connsiteX0" fmla="*/ 1699682 w 3390900"/>
                <a:gd name="connsiteY0" fmla="*/ 0 h 3733348"/>
                <a:gd name="connsiteX1" fmla="*/ 1845513 w 3390900"/>
                <a:gd name="connsiteY1" fmla="*/ 31438 h 3733348"/>
                <a:gd name="connsiteX2" fmla="*/ 1871415 w 3390900"/>
                <a:gd name="connsiteY2" fmla="*/ 46451 h 3733348"/>
                <a:gd name="connsiteX3" fmla="*/ 1872845 w 3390900"/>
                <a:gd name="connsiteY3" fmla="*/ 43735 h 3733348"/>
                <a:gd name="connsiteX4" fmla="*/ 1873068 w 3390900"/>
                <a:gd name="connsiteY4" fmla="*/ 42239 h 3733348"/>
                <a:gd name="connsiteX5" fmla="*/ 3150432 w 3390900"/>
                <a:gd name="connsiteY5" fmla="*/ 680922 h 3733348"/>
                <a:gd name="connsiteX6" fmla="*/ 3148739 w 3390900"/>
                <a:gd name="connsiteY6" fmla="*/ 688116 h 3733348"/>
                <a:gd name="connsiteX7" fmla="*/ 3163863 w 3390900"/>
                <a:gd name="connsiteY7" fmla="*/ 695347 h 3733348"/>
                <a:gd name="connsiteX8" fmla="*/ 3380438 w 3390900"/>
                <a:gd name="connsiteY8" fmla="*/ 980057 h 3733348"/>
                <a:gd name="connsiteX9" fmla="*/ 3388364 w 3390900"/>
                <a:gd name="connsiteY9" fmla="*/ 1049307 h 3733348"/>
                <a:gd name="connsiteX10" fmla="*/ 3390899 w 3390900"/>
                <a:gd name="connsiteY10" fmla="*/ 1049253 h 3733348"/>
                <a:gd name="connsiteX11" fmla="*/ 3390899 w 3390900"/>
                <a:gd name="connsiteY11" fmla="*/ 1071462 h 3733348"/>
                <a:gd name="connsiteX12" fmla="*/ 3390900 w 3390900"/>
                <a:gd name="connsiteY12" fmla="*/ 1071471 h 3733348"/>
                <a:gd name="connsiteX13" fmla="*/ 3390899 w 3390900"/>
                <a:gd name="connsiteY13" fmla="*/ 1071480 h 3733348"/>
                <a:gd name="connsiteX14" fmla="*/ 3390899 w 3390900"/>
                <a:gd name="connsiteY14" fmla="*/ 2681385 h 3733348"/>
                <a:gd name="connsiteX15" fmla="*/ 3390899 w 3390900"/>
                <a:gd name="connsiteY15" fmla="*/ 2682556 h 3733348"/>
                <a:gd name="connsiteX16" fmla="*/ 3390766 w 3390900"/>
                <a:gd name="connsiteY16" fmla="*/ 2682549 h 3733348"/>
                <a:gd name="connsiteX17" fmla="*/ 3380437 w 3390900"/>
                <a:gd name="connsiteY17" fmla="*/ 2772800 h 3733348"/>
                <a:gd name="connsiteX18" fmla="*/ 3163862 w 3390900"/>
                <a:gd name="connsiteY18" fmla="*/ 3057510 h 3733348"/>
                <a:gd name="connsiteX19" fmla="*/ 3137302 w 3390900"/>
                <a:gd name="connsiteY19" fmla="*/ 3070208 h 3733348"/>
                <a:gd name="connsiteX20" fmla="*/ 3137254 w 3390900"/>
                <a:gd name="connsiteY20" fmla="*/ 3070700 h 3733348"/>
                <a:gd name="connsiteX21" fmla="*/ 3137889 w 3390900"/>
                <a:gd name="connsiteY21" fmla="*/ 3080309 h 3733348"/>
                <a:gd name="connsiteX22" fmla="*/ 1959932 w 3390900"/>
                <a:gd name="connsiteY22" fmla="*/ 3669287 h 3733348"/>
                <a:gd name="connsiteX23" fmla="*/ 1958718 w 3390900"/>
                <a:gd name="connsiteY23" fmla="*/ 3667665 h 3733348"/>
                <a:gd name="connsiteX24" fmla="*/ 1895892 w 3390900"/>
                <a:gd name="connsiteY24" fmla="*/ 3697703 h 3733348"/>
                <a:gd name="connsiteX25" fmla="*/ 1695449 w 3390900"/>
                <a:gd name="connsiteY25" fmla="*/ 3733348 h 3733348"/>
                <a:gd name="connsiteX26" fmla="*/ 1407535 w 3390900"/>
                <a:gd name="connsiteY26" fmla="*/ 3655882 h 3733348"/>
                <a:gd name="connsiteX27" fmla="*/ 1377255 w 3390900"/>
                <a:gd name="connsiteY27" fmla="*/ 3633876 h 3733348"/>
                <a:gd name="connsiteX28" fmla="*/ 1375683 w 3390900"/>
                <a:gd name="connsiteY28" fmla="*/ 3641645 h 3733348"/>
                <a:gd name="connsiteX29" fmla="*/ 263950 w 3390900"/>
                <a:gd name="connsiteY29" fmla="*/ 3085778 h 3733348"/>
                <a:gd name="connsiteX30" fmla="*/ 267279 w 3390900"/>
                <a:gd name="connsiteY30" fmla="*/ 3083357 h 3733348"/>
                <a:gd name="connsiteX31" fmla="*/ 270797 w 3390900"/>
                <a:gd name="connsiteY31" fmla="*/ 3078432 h 3733348"/>
                <a:gd name="connsiteX32" fmla="*/ 227038 w 3390900"/>
                <a:gd name="connsiteY32" fmla="*/ 3057510 h 3733348"/>
                <a:gd name="connsiteX33" fmla="*/ 0 w 3390900"/>
                <a:gd name="connsiteY33" fmla="*/ 2681385 h 3733348"/>
                <a:gd name="connsiteX34" fmla="*/ 4048 w 3390900"/>
                <a:gd name="connsiteY34" fmla="*/ 2646013 h 3733348"/>
                <a:gd name="connsiteX35" fmla="*/ 0 w 3390900"/>
                <a:gd name="connsiteY35" fmla="*/ 2645713 h 3733348"/>
                <a:gd name="connsiteX36" fmla="*/ 0 w 3390900"/>
                <a:gd name="connsiteY36" fmla="*/ 1067013 h 3733348"/>
                <a:gd name="connsiteX37" fmla="*/ 0 w 3390900"/>
                <a:gd name="connsiteY37" fmla="*/ 1062879 h 3733348"/>
                <a:gd name="connsiteX38" fmla="*/ 457 w 3390900"/>
                <a:gd name="connsiteY38" fmla="*/ 1063019 h 3733348"/>
                <a:gd name="connsiteX39" fmla="*/ 10462 w 3390900"/>
                <a:gd name="connsiteY39" fmla="*/ 975599 h 3733348"/>
                <a:gd name="connsiteX40" fmla="*/ 227038 w 3390900"/>
                <a:gd name="connsiteY40" fmla="*/ 690889 h 3733348"/>
                <a:gd name="connsiteX41" fmla="*/ 282014 w 3390900"/>
                <a:gd name="connsiteY41" fmla="*/ 664604 h 3733348"/>
                <a:gd name="connsiteX42" fmla="*/ 279584 w 3390900"/>
                <a:gd name="connsiteY42" fmla="*/ 661363 h 3733348"/>
                <a:gd name="connsiteX43" fmla="*/ 1548424 w 3390900"/>
                <a:gd name="connsiteY43" fmla="*/ 26943 h 3733348"/>
                <a:gd name="connsiteX44" fmla="*/ 1549562 w 3390900"/>
                <a:gd name="connsiteY44" fmla="*/ 28698 h 3733348"/>
                <a:gd name="connsiteX45" fmla="*/ 1552535 w 3390900"/>
                <a:gd name="connsiteY45" fmla="*/ 32201 h 3733348"/>
                <a:gd name="connsiteX46" fmla="*/ 1553852 w 3390900"/>
                <a:gd name="connsiteY46" fmla="*/ 31438 h 3733348"/>
                <a:gd name="connsiteX47" fmla="*/ 1699682 w 3390900"/>
                <a:gd name="connsiteY47" fmla="*/ 0 h 3733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3390900" h="3733348">
                  <a:moveTo>
                    <a:pt x="1699682" y="0"/>
                  </a:moveTo>
                  <a:cubicBezTo>
                    <a:pt x="1751410" y="0"/>
                    <a:pt x="1800690" y="11194"/>
                    <a:pt x="1845513" y="31438"/>
                  </a:cubicBezTo>
                  <a:lnTo>
                    <a:pt x="1871415" y="46451"/>
                  </a:lnTo>
                  <a:lnTo>
                    <a:pt x="1872845" y="43735"/>
                  </a:lnTo>
                  <a:lnTo>
                    <a:pt x="1873068" y="42239"/>
                  </a:lnTo>
                  <a:lnTo>
                    <a:pt x="3150432" y="680922"/>
                  </a:lnTo>
                  <a:lnTo>
                    <a:pt x="3148739" y="688116"/>
                  </a:lnTo>
                  <a:lnTo>
                    <a:pt x="3163863" y="695347"/>
                  </a:lnTo>
                  <a:cubicBezTo>
                    <a:pt x="3273445" y="760557"/>
                    <a:pt x="3353000" y="861946"/>
                    <a:pt x="3380438" y="980057"/>
                  </a:cubicBezTo>
                  <a:lnTo>
                    <a:pt x="3388364" y="1049307"/>
                  </a:lnTo>
                  <a:lnTo>
                    <a:pt x="3390899" y="1049253"/>
                  </a:lnTo>
                  <a:lnTo>
                    <a:pt x="3390899" y="1071462"/>
                  </a:lnTo>
                  <a:lnTo>
                    <a:pt x="3390900" y="1071471"/>
                  </a:lnTo>
                  <a:lnTo>
                    <a:pt x="3390899" y="1071480"/>
                  </a:lnTo>
                  <a:lnTo>
                    <a:pt x="3390899" y="2681385"/>
                  </a:lnTo>
                  <a:lnTo>
                    <a:pt x="3390899" y="2682556"/>
                  </a:lnTo>
                  <a:lnTo>
                    <a:pt x="3390766" y="2682549"/>
                  </a:lnTo>
                  <a:lnTo>
                    <a:pt x="3380437" y="2772800"/>
                  </a:lnTo>
                  <a:cubicBezTo>
                    <a:pt x="3352999" y="2890910"/>
                    <a:pt x="3273444" y="2992299"/>
                    <a:pt x="3163862" y="3057510"/>
                  </a:cubicBezTo>
                  <a:lnTo>
                    <a:pt x="3137302" y="3070208"/>
                  </a:lnTo>
                  <a:lnTo>
                    <a:pt x="3137254" y="3070700"/>
                  </a:lnTo>
                  <a:lnTo>
                    <a:pt x="3137889" y="3080309"/>
                  </a:lnTo>
                  <a:lnTo>
                    <a:pt x="1959932" y="3669287"/>
                  </a:lnTo>
                  <a:lnTo>
                    <a:pt x="1958718" y="3667665"/>
                  </a:lnTo>
                  <a:lnTo>
                    <a:pt x="1895892" y="3697703"/>
                  </a:lnTo>
                  <a:cubicBezTo>
                    <a:pt x="1834284" y="3720656"/>
                    <a:pt x="1766549" y="3733348"/>
                    <a:pt x="1695449" y="3733348"/>
                  </a:cubicBezTo>
                  <a:cubicBezTo>
                    <a:pt x="1588799" y="3733348"/>
                    <a:pt x="1489722" y="3704790"/>
                    <a:pt x="1407535" y="3655882"/>
                  </a:cubicBezTo>
                  <a:lnTo>
                    <a:pt x="1377255" y="3633876"/>
                  </a:lnTo>
                  <a:lnTo>
                    <a:pt x="1375683" y="3641645"/>
                  </a:lnTo>
                  <a:lnTo>
                    <a:pt x="263950" y="3085778"/>
                  </a:lnTo>
                  <a:lnTo>
                    <a:pt x="267279" y="3083357"/>
                  </a:lnTo>
                  <a:lnTo>
                    <a:pt x="270797" y="3078432"/>
                  </a:lnTo>
                  <a:lnTo>
                    <a:pt x="227038" y="3057510"/>
                  </a:lnTo>
                  <a:cubicBezTo>
                    <a:pt x="90060" y="2975996"/>
                    <a:pt x="0" y="2837955"/>
                    <a:pt x="0" y="2681385"/>
                  </a:cubicBezTo>
                  <a:lnTo>
                    <a:pt x="4048" y="2646013"/>
                  </a:lnTo>
                  <a:lnTo>
                    <a:pt x="0" y="2645713"/>
                  </a:lnTo>
                  <a:lnTo>
                    <a:pt x="0" y="1067013"/>
                  </a:lnTo>
                  <a:lnTo>
                    <a:pt x="0" y="1062879"/>
                  </a:lnTo>
                  <a:lnTo>
                    <a:pt x="457" y="1063019"/>
                  </a:lnTo>
                  <a:lnTo>
                    <a:pt x="10462" y="975599"/>
                  </a:lnTo>
                  <a:cubicBezTo>
                    <a:pt x="37901" y="857488"/>
                    <a:pt x="117455" y="756099"/>
                    <a:pt x="227038" y="690889"/>
                  </a:cubicBezTo>
                  <a:lnTo>
                    <a:pt x="282014" y="664604"/>
                  </a:lnTo>
                  <a:lnTo>
                    <a:pt x="279584" y="661363"/>
                  </a:lnTo>
                  <a:lnTo>
                    <a:pt x="1548424" y="26943"/>
                  </a:lnTo>
                  <a:lnTo>
                    <a:pt x="1549562" y="28698"/>
                  </a:lnTo>
                  <a:lnTo>
                    <a:pt x="1552535" y="32201"/>
                  </a:lnTo>
                  <a:lnTo>
                    <a:pt x="1553852" y="31438"/>
                  </a:lnTo>
                  <a:cubicBezTo>
                    <a:pt x="1598674" y="11194"/>
                    <a:pt x="1647954" y="0"/>
                    <a:pt x="1699682" y="0"/>
                  </a:cubicBezTo>
                  <a:close/>
                </a:path>
              </a:pathLst>
            </a:cu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EBF84027-1138-0EB8-BDF6-1FF80A08FFDE}"/>
                </a:ext>
              </a:extLst>
            </p:cNvPr>
            <p:cNvSpPr/>
            <p:nvPr/>
          </p:nvSpPr>
          <p:spPr>
            <a:xfrm>
              <a:off x="4965342" y="4630059"/>
              <a:ext cx="1504742" cy="1627072"/>
            </a:xfrm>
            <a:custGeom>
              <a:avLst/>
              <a:gdLst>
                <a:gd name="connsiteX0" fmla="*/ 1699682 w 3390900"/>
                <a:gd name="connsiteY0" fmla="*/ 0 h 3733348"/>
                <a:gd name="connsiteX1" fmla="*/ 1845513 w 3390900"/>
                <a:gd name="connsiteY1" fmla="*/ 31438 h 3733348"/>
                <a:gd name="connsiteX2" fmla="*/ 1871415 w 3390900"/>
                <a:gd name="connsiteY2" fmla="*/ 46451 h 3733348"/>
                <a:gd name="connsiteX3" fmla="*/ 1872845 w 3390900"/>
                <a:gd name="connsiteY3" fmla="*/ 43735 h 3733348"/>
                <a:gd name="connsiteX4" fmla="*/ 1873068 w 3390900"/>
                <a:gd name="connsiteY4" fmla="*/ 42239 h 3733348"/>
                <a:gd name="connsiteX5" fmla="*/ 3150432 w 3390900"/>
                <a:gd name="connsiteY5" fmla="*/ 680922 h 3733348"/>
                <a:gd name="connsiteX6" fmla="*/ 3148739 w 3390900"/>
                <a:gd name="connsiteY6" fmla="*/ 688116 h 3733348"/>
                <a:gd name="connsiteX7" fmla="*/ 3163863 w 3390900"/>
                <a:gd name="connsiteY7" fmla="*/ 695347 h 3733348"/>
                <a:gd name="connsiteX8" fmla="*/ 3380438 w 3390900"/>
                <a:gd name="connsiteY8" fmla="*/ 980057 h 3733348"/>
                <a:gd name="connsiteX9" fmla="*/ 3388364 w 3390900"/>
                <a:gd name="connsiteY9" fmla="*/ 1049307 h 3733348"/>
                <a:gd name="connsiteX10" fmla="*/ 3390899 w 3390900"/>
                <a:gd name="connsiteY10" fmla="*/ 1049253 h 3733348"/>
                <a:gd name="connsiteX11" fmla="*/ 3390899 w 3390900"/>
                <a:gd name="connsiteY11" fmla="*/ 1071462 h 3733348"/>
                <a:gd name="connsiteX12" fmla="*/ 3390900 w 3390900"/>
                <a:gd name="connsiteY12" fmla="*/ 1071471 h 3733348"/>
                <a:gd name="connsiteX13" fmla="*/ 3390899 w 3390900"/>
                <a:gd name="connsiteY13" fmla="*/ 1071480 h 3733348"/>
                <a:gd name="connsiteX14" fmla="*/ 3390899 w 3390900"/>
                <a:gd name="connsiteY14" fmla="*/ 2681385 h 3733348"/>
                <a:gd name="connsiteX15" fmla="*/ 3390899 w 3390900"/>
                <a:gd name="connsiteY15" fmla="*/ 2682556 h 3733348"/>
                <a:gd name="connsiteX16" fmla="*/ 3390766 w 3390900"/>
                <a:gd name="connsiteY16" fmla="*/ 2682549 h 3733348"/>
                <a:gd name="connsiteX17" fmla="*/ 3380437 w 3390900"/>
                <a:gd name="connsiteY17" fmla="*/ 2772800 h 3733348"/>
                <a:gd name="connsiteX18" fmla="*/ 3163862 w 3390900"/>
                <a:gd name="connsiteY18" fmla="*/ 3057510 h 3733348"/>
                <a:gd name="connsiteX19" fmla="*/ 3137302 w 3390900"/>
                <a:gd name="connsiteY19" fmla="*/ 3070208 h 3733348"/>
                <a:gd name="connsiteX20" fmla="*/ 3137254 w 3390900"/>
                <a:gd name="connsiteY20" fmla="*/ 3070700 h 3733348"/>
                <a:gd name="connsiteX21" fmla="*/ 3137889 w 3390900"/>
                <a:gd name="connsiteY21" fmla="*/ 3080309 h 3733348"/>
                <a:gd name="connsiteX22" fmla="*/ 1959932 w 3390900"/>
                <a:gd name="connsiteY22" fmla="*/ 3669287 h 3733348"/>
                <a:gd name="connsiteX23" fmla="*/ 1958718 w 3390900"/>
                <a:gd name="connsiteY23" fmla="*/ 3667665 h 3733348"/>
                <a:gd name="connsiteX24" fmla="*/ 1895892 w 3390900"/>
                <a:gd name="connsiteY24" fmla="*/ 3697703 h 3733348"/>
                <a:gd name="connsiteX25" fmla="*/ 1695449 w 3390900"/>
                <a:gd name="connsiteY25" fmla="*/ 3733348 h 3733348"/>
                <a:gd name="connsiteX26" fmla="*/ 1407535 w 3390900"/>
                <a:gd name="connsiteY26" fmla="*/ 3655882 h 3733348"/>
                <a:gd name="connsiteX27" fmla="*/ 1377255 w 3390900"/>
                <a:gd name="connsiteY27" fmla="*/ 3633876 h 3733348"/>
                <a:gd name="connsiteX28" fmla="*/ 1375683 w 3390900"/>
                <a:gd name="connsiteY28" fmla="*/ 3641645 h 3733348"/>
                <a:gd name="connsiteX29" fmla="*/ 263950 w 3390900"/>
                <a:gd name="connsiteY29" fmla="*/ 3085778 h 3733348"/>
                <a:gd name="connsiteX30" fmla="*/ 267279 w 3390900"/>
                <a:gd name="connsiteY30" fmla="*/ 3083357 h 3733348"/>
                <a:gd name="connsiteX31" fmla="*/ 270797 w 3390900"/>
                <a:gd name="connsiteY31" fmla="*/ 3078432 h 3733348"/>
                <a:gd name="connsiteX32" fmla="*/ 227038 w 3390900"/>
                <a:gd name="connsiteY32" fmla="*/ 3057510 h 3733348"/>
                <a:gd name="connsiteX33" fmla="*/ 0 w 3390900"/>
                <a:gd name="connsiteY33" fmla="*/ 2681385 h 3733348"/>
                <a:gd name="connsiteX34" fmla="*/ 4048 w 3390900"/>
                <a:gd name="connsiteY34" fmla="*/ 2646013 h 3733348"/>
                <a:gd name="connsiteX35" fmla="*/ 0 w 3390900"/>
                <a:gd name="connsiteY35" fmla="*/ 2645713 h 3733348"/>
                <a:gd name="connsiteX36" fmla="*/ 0 w 3390900"/>
                <a:gd name="connsiteY36" fmla="*/ 1067013 h 3733348"/>
                <a:gd name="connsiteX37" fmla="*/ 0 w 3390900"/>
                <a:gd name="connsiteY37" fmla="*/ 1062879 h 3733348"/>
                <a:gd name="connsiteX38" fmla="*/ 457 w 3390900"/>
                <a:gd name="connsiteY38" fmla="*/ 1063019 h 3733348"/>
                <a:gd name="connsiteX39" fmla="*/ 10462 w 3390900"/>
                <a:gd name="connsiteY39" fmla="*/ 975599 h 3733348"/>
                <a:gd name="connsiteX40" fmla="*/ 227038 w 3390900"/>
                <a:gd name="connsiteY40" fmla="*/ 690889 h 3733348"/>
                <a:gd name="connsiteX41" fmla="*/ 282014 w 3390900"/>
                <a:gd name="connsiteY41" fmla="*/ 664604 h 3733348"/>
                <a:gd name="connsiteX42" fmla="*/ 279584 w 3390900"/>
                <a:gd name="connsiteY42" fmla="*/ 661363 h 3733348"/>
                <a:gd name="connsiteX43" fmla="*/ 1548424 w 3390900"/>
                <a:gd name="connsiteY43" fmla="*/ 26943 h 3733348"/>
                <a:gd name="connsiteX44" fmla="*/ 1549562 w 3390900"/>
                <a:gd name="connsiteY44" fmla="*/ 28698 h 3733348"/>
                <a:gd name="connsiteX45" fmla="*/ 1552535 w 3390900"/>
                <a:gd name="connsiteY45" fmla="*/ 32201 h 3733348"/>
                <a:gd name="connsiteX46" fmla="*/ 1553852 w 3390900"/>
                <a:gd name="connsiteY46" fmla="*/ 31438 h 3733348"/>
                <a:gd name="connsiteX47" fmla="*/ 1699682 w 3390900"/>
                <a:gd name="connsiteY47" fmla="*/ 0 h 3733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3390900" h="3733348">
                  <a:moveTo>
                    <a:pt x="1699682" y="0"/>
                  </a:moveTo>
                  <a:cubicBezTo>
                    <a:pt x="1751410" y="0"/>
                    <a:pt x="1800690" y="11194"/>
                    <a:pt x="1845513" y="31438"/>
                  </a:cubicBezTo>
                  <a:lnTo>
                    <a:pt x="1871415" y="46451"/>
                  </a:lnTo>
                  <a:lnTo>
                    <a:pt x="1872845" y="43735"/>
                  </a:lnTo>
                  <a:lnTo>
                    <a:pt x="1873068" y="42239"/>
                  </a:lnTo>
                  <a:lnTo>
                    <a:pt x="3150432" y="680922"/>
                  </a:lnTo>
                  <a:lnTo>
                    <a:pt x="3148739" y="688116"/>
                  </a:lnTo>
                  <a:lnTo>
                    <a:pt x="3163863" y="695347"/>
                  </a:lnTo>
                  <a:cubicBezTo>
                    <a:pt x="3273445" y="760557"/>
                    <a:pt x="3353000" y="861946"/>
                    <a:pt x="3380438" y="980057"/>
                  </a:cubicBezTo>
                  <a:lnTo>
                    <a:pt x="3388364" y="1049307"/>
                  </a:lnTo>
                  <a:lnTo>
                    <a:pt x="3390899" y="1049253"/>
                  </a:lnTo>
                  <a:lnTo>
                    <a:pt x="3390899" y="1071462"/>
                  </a:lnTo>
                  <a:lnTo>
                    <a:pt x="3390900" y="1071471"/>
                  </a:lnTo>
                  <a:lnTo>
                    <a:pt x="3390899" y="1071480"/>
                  </a:lnTo>
                  <a:lnTo>
                    <a:pt x="3390899" y="2681385"/>
                  </a:lnTo>
                  <a:lnTo>
                    <a:pt x="3390899" y="2682556"/>
                  </a:lnTo>
                  <a:lnTo>
                    <a:pt x="3390766" y="2682549"/>
                  </a:lnTo>
                  <a:lnTo>
                    <a:pt x="3380437" y="2772800"/>
                  </a:lnTo>
                  <a:cubicBezTo>
                    <a:pt x="3352999" y="2890910"/>
                    <a:pt x="3273444" y="2992299"/>
                    <a:pt x="3163862" y="3057510"/>
                  </a:cubicBezTo>
                  <a:lnTo>
                    <a:pt x="3137302" y="3070208"/>
                  </a:lnTo>
                  <a:lnTo>
                    <a:pt x="3137254" y="3070700"/>
                  </a:lnTo>
                  <a:lnTo>
                    <a:pt x="3137889" y="3080309"/>
                  </a:lnTo>
                  <a:lnTo>
                    <a:pt x="1959932" y="3669287"/>
                  </a:lnTo>
                  <a:lnTo>
                    <a:pt x="1958718" y="3667665"/>
                  </a:lnTo>
                  <a:lnTo>
                    <a:pt x="1895892" y="3697703"/>
                  </a:lnTo>
                  <a:cubicBezTo>
                    <a:pt x="1834284" y="3720656"/>
                    <a:pt x="1766549" y="3733348"/>
                    <a:pt x="1695449" y="3733348"/>
                  </a:cubicBezTo>
                  <a:cubicBezTo>
                    <a:pt x="1588799" y="3733348"/>
                    <a:pt x="1489722" y="3704790"/>
                    <a:pt x="1407535" y="3655882"/>
                  </a:cubicBezTo>
                  <a:lnTo>
                    <a:pt x="1377255" y="3633876"/>
                  </a:lnTo>
                  <a:lnTo>
                    <a:pt x="1375683" y="3641645"/>
                  </a:lnTo>
                  <a:lnTo>
                    <a:pt x="263950" y="3085778"/>
                  </a:lnTo>
                  <a:lnTo>
                    <a:pt x="267279" y="3083357"/>
                  </a:lnTo>
                  <a:lnTo>
                    <a:pt x="270797" y="3078432"/>
                  </a:lnTo>
                  <a:lnTo>
                    <a:pt x="227038" y="3057510"/>
                  </a:lnTo>
                  <a:cubicBezTo>
                    <a:pt x="90060" y="2975996"/>
                    <a:pt x="0" y="2837955"/>
                    <a:pt x="0" y="2681385"/>
                  </a:cubicBezTo>
                  <a:lnTo>
                    <a:pt x="4048" y="2646013"/>
                  </a:lnTo>
                  <a:lnTo>
                    <a:pt x="0" y="2645713"/>
                  </a:lnTo>
                  <a:lnTo>
                    <a:pt x="0" y="1067013"/>
                  </a:lnTo>
                  <a:lnTo>
                    <a:pt x="0" y="1062879"/>
                  </a:lnTo>
                  <a:lnTo>
                    <a:pt x="457" y="1063019"/>
                  </a:lnTo>
                  <a:lnTo>
                    <a:pt x="10462" y="975599"/>
                  </a:lnTo>
                  <a:cubicBezTo>
                    <a:pt x="37901" y="857488"/>
                    <a:pt x="117455" y="756099"/>
                    <a:pt x="227038" y="690889"/>
                  </a:cubicBezTo>
                  <a:lnTo>
                    <a:pt x="282014" y="664604"/>
                  </a:lnTo>
                  <a:lnTo>
                    <a:pt x="279584" y="661363"/>
                  </a:lnTo>
                  <a:lnTo>
                    <a:pt x="1548424" y="26943"/>
                  </a:lnTo>
                  <a:lnTo>
                    <a:pt x="1549562" y="28698"/>
                  </a:lnTo>
                  <a:lnTo>
                    <a:pt x="1552535" y="32201"/>
                  </a:lnTo>
                  <a:lnTo>
                    <a:pt x="1553852" y="31438"/>
                  </a:lnTo>
                  <a:cubicBezTo>
                    <a:pt x="1598674" y="11194"/>
                    <a:pt x="1647954" y="0"/>
                    <a:pt x="1699682" y="0"/>
                  </a:cubicBezTo>
                  <a:close/>
                </a:path>
              </a:pathLst>
            </a:cu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C66AD38B-D1F4-2E4D-A256-64C097C7F729}"/>
                </a:ext>
              </a:extLst>
            </p:cNvPr>
            <p:cNvSpPr/>
            <p:nvPr/>
          </p:nvSpPr>
          <p:spPr>
            <a:xfrm>
              <a:off x="6632500" y="4630059"/>
              <a:ext cx="1504742" cy="1627072"/>
            </a:xfrm>
            <a:custGeom>
              <a:avLst/>
              <a:gdLst>
                <a:gd name="connsiteX0" fmla="*/ 1699682 w 3390900"/>
                <a:gd name="connsiteY0" fmla="*/ 0 h 3733348"/>
                <a:gd name="connsiteX1" fmla="*/ 1845513 w 3390900"/>
                <a:gd name="connsiteY1" fmla="*/ 31438 h 3733348"/>
                <a:gd name="connsiteX2" fmla="*/ 1871415 w 3390900"/>
                <a:gd name="connsiteY2" fmla="*/ 46451 h 3733348"/>
                <a:gd name="connsiteX3" fmla="*/ 1872845 w 3390900"/>
                <a:gd name="connsiteY3" fmla="*/ 43735 h 3733348"/>
                <a:gd name="connsiteX4" fmla="*/ 1873068 w 3390900"/>
                <a:gd name="connsiteY4" fmla="*/ 42239 h 3733348"/>
                <a:gd name="connsiteX5" fmla="*/ 3150432 w 3390900"/>
                <a:gd name="connsiteY5" fmla="*/ 680922 h 3733348"/>
                <a:gd name="connsiteX6" fmla="*/ 3148739 w 3390900"/>
                <a:gd name="connsiteY6" fmla="*/ 688116 h 3733348"/>
                <a:gd name="connsiteX7" fmla="*/ 3163863 w 3390900"/>
                <a:gd name="connsiteY7" fmla="*/ 695347 h 3733348"/>
                <a:gd name="connsiteX8" fmla="*/ 3380438 w 3390900"/>
                <a:gd name="connsiteY8" fmla="*/ 980057 h 3733348"/>
                <a:gd name="connsiteX9" fmla="*/ 3388364 w 3390900"/>
                <a:gd name="connsiteY9" fmla="*/ 1049307 h 3733348"/>
                <a:gd name="connsiteX10" fmla="*/ 3390899 w 3390900"/>
                <a:gd name="connsiteY10" fmla="*/ 1049253 h 3733348"/>
                <a:gd name="connsiteX11" fmla="*/ 3390899 w 3390900"/>
                <a:gd name="connsiteY11" fmla="*/ 1071462 h 3733348"/>
                <a:gd name="connsiteX12" fmla="*/ 3390900 w 3390900"/>
                <a:gd name="connsiteY12" fmla="*/ 1071471 h 3733348"/>
                <a:gd name="connsiteX13" fmla="*/ 3390899 w 3390900"/>
                <a:gd name="connsiteY13" fmla="*/ 1071480 h 3733348"/>
                <a:gd name="connsiteX14" fmla="*/ 3390899 w 3390900"/>
                <a:gd name="connsiteY14" fmla="*/ 2681385 h 3733348"/>
                <a:gd name="connsiteX15" fmla="*/ 3390899 w 3390900"/>
                <a:gd name="connsiteY15" fmla="*/ 2682556 h 3733348"/>
                <a:gd name="connsiteX16" fmla="*/ 3390766 w 3390900"/>
                <a:gd name="connsiteY16" fmla="*/ 2682549 h 3733348"/>
                <a:gd name="connsiteX17" fmla="*/ 3380437 w 3390900"/>
                <a:gd name="connsiteY17" fmla="*/ 2772800 h 3733348"/>
                <a:gd name="connsiteX18" fmla="*/ 3163862 w 3390900"/>
                <a:gd name="connsiteY18" fmla="*/ 3057510 h 3733348"/>
                <a:gd name="connsiteX19" fmla="*/ 3137302 w 3390900"/>
                <a:gd name="connsiteY19" fmla="*/ 3070208 h 3733348"/>
                <a:gd name="connsiteX20" fmla="*/ 3137254 w 3390900"/>
                <a:gd name="connsiteY20" fmla="*/ 3070700 h 3733348"/>
                <a:gd name="connsiteX21" fmla="*/ 3137889 w 3390900"/>
                <a:gd name="connsiteY21" fmla="*/ 3080309 h 3733348"/>
                <a:gd name="connsiteX22" fmla="*/ 1959932 w 3390900"/>
                <a:gd name="connsiteY22" fmla="*/ 3669287 h 3733348"/>
                <a:gd name="connsiteX23" fmla="*/ 1958718 w 3390900"/>
                <a:gd name="connsiteY23" fmla="*/ 3667665 h 3733348"/>
                <a:gd name="connsiteX24" fmla="*/ 1895892 w 3390900"/>
                <a:gd name="connsiteY24" fmla="*/ 3697703 h 3733348"/>
                <a:gd name="connsiteX25" fmla="*/ 1695449 w 3390900"/>
                <a:gd name="connsiteY25" fmla="*/ 3733348 h 3733348"/>
                <a:gd name="connsiteX26" fmla="*/ 1407535 w 3390900"/>
                <a:gd name="connsiteY26" fmla="*/ 3655882 h 3733348"/>
                <a:gd name="connsiteX27" fmla="*/ 1377255 w 3390900"/>
                <a:gd name="connsiteY27" fmla="*/ 3633876 h 3733348"/>
                <a:gd name="connsiteX28" fmla="*/ 1375683 w 3390900"/>
                <a:gd name="connsiteY28" fmla="*/ 3641645 h 3733348"/>
                <a:gd name="connsiteX29" fmla="*/ 263950 w 3390900"/>
                <a:gd name="connsiteY29" fmla="*/ 3085778 h 3733348"/>
                <a:gd name="connsiteX30" fmla="*/ 267279 w 3390900"/>
                <a:gd name="connsiteY30" fmla="*/ 3083357 h 3733348"/>
                <a:gd name="connsiteX31" fmla="*/ 270797 w 3390900"/>
                <a:gd name="connsiteY31" fmla="*/ 3078432 h 3733348"/>
                <a:gd name="connsiteX32" fmla="*/ 227038 w 3390900"/>
                <a:gd name="connsiteY32" fmla="*/ 3057510 h 3733348"/>
                <a:gd name="connsiteX33" fmla="*/ 0 w 3390900"/>
                <a:gd name="connsiteY33" fmla="*/ 2681385 h 3733348"/>
                <a:gd name="connsiteX34" fmla="*/ 4048 w 3390900"/>
                <a:gd name="connsiteY34" fmla="*/ 2646013 h 3733348"/>
                <a:gd name="connsiteX35" fmla="*/ 0 w 3390900"/>
                <a:gd name="connsiteY35" fmla="*/ 2645713 h 3733348"/>
                <a:gd name="connsiteX36" fmla="*/ 0 w 3390900"/>
                <a:gd name="connsiteY36" fmla="*/ 1067013 h 3733348"/>
                <a:gd name="connsiteX37" fmla="*/ 0 w 3390900"/>
                <a:gd name="connsiteY37" fmla="*/ 1062879 h 3733348"/>
                <a:gd name="connsiteX38" fmla="*/ 457 w 3390900"/>
                <a:gd name="connsiteY38" fmla="*/ 1063019 h 3733348"/>
                <a:gd name="connsiteX39" fmla="*/ 10462 w 3390900"/>
                <a:gd name="connsiteY39" fmla="*/ 975599 h 3733348"/>
                <a:gd name="connsiteX40" fmla="*/ 227038 w 3390900"/>
                <a:gd name="connsiteY40" fmla="*/ 690889 h 3733348"/>
                <a:gd name="connsiteX41" fmla="*/ 282014 w 3390900"/>
                <a:gd name="connsiteY41" fmla="*/ 664604 h 3733348"/>
                <a:gd name="connsiteX42" fmla="*/ 279584 w 3390900"/>
                <a:gd name="connsiteY42" fmla="*/ 661363 h 3733348"/>
                <a:gd name="connsiteX43" fmla="*/ 1548424 w 3390900"/>
                <a:gd name="connsiteY43" fmla="*/ 26943 h 3733348"/>
                <a:gd name="connsiteX44" fmla="*/ 1549562 w 3390900"/>
                <a:gd name="connsiteY44" fmla="*/ 28698 h 3733348"/>
                <a:gd name="connsiteX45" fmla="*/ 1552535 w 3390900"/>
                <a:gd name="connsiteY45" fmla="*/ 32201 h 3733348"/>
                <a:gd name="connsiteX46" fmla="*/ 1553852 w 3390900"/>
                <a:gd name="connsiteY46" fmla="*/ 31438 h 3733348"/>
                <a:gd name="connsiteX47" fmla="*/ 1699682 w 3390900"/>
                <a:gd name="connsiteY47" fmla="*/ 0 h 3733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3390900" h="3733348">
                  <a:moveTo>
                    <a:pt x="1699682" y="0"/>
                  </a:moveTo>
                  <a:cubicBezTo>
                    <a:pt x="1751410" y="0"/>
                    <a:pt x="1800690" y="11194"/>
                    <a:pt x="1845513" y="31438"/>
                  </a:cubicBezTo>
                  <a:lnTo>
                    <a:pt x="1871415" y="46451"/>
                  </a:lnTo>
                  <a:lnTo>
                    <a:pt x="1872845" y="43735"/>
                  </a:lnTo>
                  <a:lnTo>
                    <a:pt x="1873068" y="42239"/>
                  </a:lnTo>
                  <a:lnTo>
                    <a:pt x="3150432" y="680922"/>
                  </a:lnTo>
                  <a:lnTo>
                    <a:pt x="3148739" y="688116"/>
                  </a:lnTo>
                  <a:lnTo>
                    <a:pt x="3163863" y="695347"/>
                  </a:lnTo>
                  <a:cubicBezTo>
                    <a:pt x="3273445" y="760557"/>
                    <a:pt x="3353000" y="861946"/>
                    <a:pt x="3380438" y="980057"/>
                  </a:cubicBezTo>
                  <a:lnTo>
                    <a:pt x="3388364" y="1049307"/>
                  </a:lnTo>
                  <a:lnTo>
                    <a:pt x="3390899" y="1049253"/>
                  </a:lnTo>
                  <a:lnTo>
                    <a:pt x="3390899" y="1071462"/>
                  </a:lnTo>
                  <a:lnTo>
                    <a:pt x="3390900" y="1071471"/>
                  </a:lnTo>
                  <a:lnTo>
                    <a:pt x="3390899" y="1071480"/>
                  </a:lnTo>
                  <a:lnTo>
                    <a:pt x="3390899" y="2681385"/>
                  </a:lnTo>
                  <a:lnTo>
                    <a:pt x="3390899" y="2682556"/>
                  </a:lnTo>
                  <a:lnTo>
                    <a:pt x="3390766" y="2682549"/>
                  </a:lnTo>
                  <a:lnTo>
                    <a:pt x="3380437" y="2772800"/>
                  </a:lnTo>
                  <a:cubicBezTo>
                    <a:pt x="3352999" y="2890910"/>
                    <a:pt x="3273444" y="2992299"/>
                    <a:pt x="3163862" y="3057510"/>
                  </a:cubicBezTo>
                  <a:lnTo>
                    <a:pt x="3137302" y="3070208"/>
                  </a:lnTo>
                  <a:lnTo>
                    <a:pt x="3137254" y="3070700"/>
                  </a:lnTo>
                  <a:lnTo>
                    <a:pt x="3137889" y="3080309"/>
                  </a:lnTo>
                  <a:lnTo>
                    <a:pt x="1959932" y="3669287"/>
                  </a:lnTo>
                  <a:lnTo>
                    <a:pt x="1958718" y="3667665"/>
                  </a:lnTo>
                  <a:lnTo>
                    <a:pt x="1895892" y="3697703"/>
                  </a:lnTo>
                  <a:cubicBezTo>
                    <a:pt x="1834284" y="3720656"/>
                    <a:pt x="1766549" y="3733348"/>
                    <a:pt x="1695449" y="3733348"/>
                  </a:cubicBezTo>
                  <a:cubicBezTo>
                    <a:pt x="1588799" y="3733348"/>
                    <a:pt x="1489722" y="3704790"/>
                    <a:pt x="1407535" y="3655882"/>
                  </a:cubicBezTo>
                  <a:lnTo>
                    <a:pt x="1377255" y="3633876"/>
                  </a:lnTo>
                  <a:lnTo>
                    <a:pt x="1375683" y="3641645"/>
                  </a:lnTo>
                  <a:lnTo>
                    <a:pt x="263950" y="3085778"/>
                  </a:lnTo>
                  <a:lnTo>
                    <a:pt x="267279" y="3083357"/>
                  </a:lnTo>
                  <a:lnTo>
                    <a:pt x="270797" y="3078432"/>
                  </a:lnTo>
                  <a:lnTo>
                    <a:pt x="227038" y="3057510"/>
                  </a:lnTo>
                  <a:cubicBezTo>
                    <a:pt x="90060" y="2975996"/>
                    <a:pt x="0" y="2837955"/>
                    <a:pt x="0" y="2681385"/>
                  </a:cubicBezTo>
                  <a:lnTo>
                    <a:pt x="4048" y="2646013"/>
                  </a:lnTo>
                  <a:lnTo>
                    <a:pt x="0" y="2645713"/>
                  </a:lnTo>
                  <a:lnTo>
                    <a:pt x="0" y="1067013"/>
                  </a:lnTo>
                  <a:lnTo>
                    <a:pt x="0" y="1062879"/>
                  </a:lnTo>
                  <a:lnTo>
                    <a:pt x="457" y="1063019"/>
                  </a:lnTo>
                  <a:lnTo>
                    <a:pt x="10462" y="975599"/>
                  </a:lnTo>
                  <a:cubicBezTo>
                    <a:pt x="37901" y="857488"/>
                    <a:pt x="117455" y="756099"/>
                    <a:pt x="227038" y="690889"/>
                  </a:cubicBezTo>
                  <a:lnTo>
                    <a:pt x="282014" y="664604"/>
                  </a:lnTo>
                  <a:lnTo>
                    <a:pt x="279584" y="661363"/>
                  </a:lnTo>
                  <a:lnTo>
                    <a:pt x="1548424" y="26943"/>
                  </a:lnTo>
                  <a:lnTo>
                    <a:pt x="1549562" y="28698"/>
                  </a:lnTo>
                  <a:lnTo>
                    <a:pt x="1552535" y="32201"/>
                  </a:lnTo>
                  <a:lnTo>
                    <a:pt x="1553852" y="31438"/>
                  </a:lnTo>
                  <a:cubicBezTo>
                    <a:pt x="1598674" y="11194"/>
                    <a:pt x="1647954" y="0"/>
                    <a:pt x="1699682" y="0"/>
                  </a:cubicBezTo>
                  <a:close/>
                </a:path>
              </a:pathLst>
            </a:cu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9CB09A70-0CC0-60D5-85C8-4B5FE2EB03B5}"/>
                </a:ext>
              </a:extLst>
            </p:cNvPr>
            <p:cNvSpPr/>
            <p:nvPr/>
          </p:nvSpPr>
          <p:spPr>
            <a:xfrm>
              <a:off x="8299658" y="4630059"/>
              <a:ext cx="1504742" cy="1627072"/>
            </a:xfrm>
            <a:custGeom>
              <a:avLst/>
              <a:gdLst>
                <a:gd name="connsiteX0" fmla="*/ 1699682 w 3390900"/>
                <a:gd name="connsiteY0" fmla="*/ 0 h 3733348"/>
                <a:gd name="connsiteX1" fmla="*/ 1845513 w 3390900"/>
                <a:gd name="connsiteY1" fmla="*/ 31438 h 3733348"/>
                <a:gd name="connsiteX2" fmla="*/ 1871415 w 3390900"/>
                <a:gd name="connsiteY2" fmla="*/ 46451 h 3733348"/>
                <a:gd name="connsiteX3" fmla="*/ 1872845 w 3390900"/>
                <a:gd name="connsiteY3" fmla="*/ 43735 h 3733348"/>
                <a:gd name="connsiteX4" fmla="*/ 1873068 w 3390900"/>
                <a:gd name="connsiteY4" fmla="*/ 42239 h 3733348"/>
                <a:gd name="connsiteX5" fmla="*/ 3150432 w 3390900"/>
                <a:gd name="connsiteY5" fmla="*/ 680922 h 3733348"/>
                <a:gd name="connsiteX6" fmla="*/ 3148739 w 3390900"/>
                <a:gd name="connsiteY6" fmla="*/ 688116 h 3733348"/>
                <a:gd name="connsiteX7" fmla="*/ 3163863 w 3390900"/>
                <a:gd name="connsiteY7" fmla="*/ 695347 h 3733348"/>
                <a:gd name="connsiteX8" fmla="*/ 3380438 w 3390900"/>
                <a:gd name="connsiteY8" fmla="*/ 980057 h 3733348"/>
                <a:gd name="connsiteX9" fmla="*/ 3388364 w 3390900"/>
                <a:gd name="connsiteY9" fmla="*/ 1049307 h 3733348"/>
                <a:gd name="connsiteX10" fmla="*/ 3390899 w 3390900"/>
                <a:gd name="connsiteY10" fmla="*/ 1049253 h 3733348"/>
                <a:gd name="connsiteX11" fmla="*/ 3390899 w 3390900"/>
                <a:gd name="connsiteY11" fmla="*/ 1071462 h 3733348"/>
                <a:gd name="connsiteX12" fmla="*/ 3390900 w 3390900"/>
                <a:gd name="connsiteY12" fmla="*/ 1071471 h 3733348"/>
                <a:gd name="connsiteX13" fmla="*/ 3390899 w 3390900"/>
                <a:gd name="connsiteY13" fmla="*/ 1071480 h 3733348"/>
                <a:gd name="connsiteX14" fmla="*/ 3390899 w 3390900"/>
                <a:gd name="connsiteY14" fmla="*/ 2681385 h 3733348"/>
                <a:gd name="connsiteX15" fmla="*/ 3390899 w 3390900"/>
                <a:gd name="connsiteY15" fmla="*/ 2682556 h 3733348"/>
                <a:gd name="connsiteX16" fmla="*/ 3390766 w 3390900"/>
                <a:gd name="connsiteY16" fmla="*/ 2682549 h 3733348"/>
                <a:gd name="connsiteX17" fmla="*/ 3380437 w 3390900"/>
                <a:gd name="connsiteY17" fmla="*/ 2772800 h 3733348"/>
                <a:gd name="connsiteX18" fmla="*/ 3163862 w 3390900"/>
                <a:gd name="connsiteY18" fmla="*/ 3057510 h 3733348"/>
                <a:gd name="connsiteX19" fmla="*/ 3137302 w 3390900"/>
                <a:gd name="connsiteY19" fmla="*/ 3070208 h 3733348"/>
                <a:gd name="connsiteX20" fmla="*/ 3137254 w 3390900"/>
                <a:gd name="connsiteY20" fmla="*/ 3070700 h 3733348"/>
                <a:gd name="connsiteX21" fmla="*/ 3137889 w 3390900"/>
                <a:gd name="connsiteY21" fmla="*/ 3080309 h 3733348"/>
                <a:gd name="connsiteX22" fmla="*/ 1959932 w 3390900"/>
                <a:gd name="connsiteY22" fmla="*/ 3669287 h 3733348"/>
                <a:gd name="connsiteX23" fmla="*/ 1958718 w 3390900"/>
                <a:gd name="connsiteY23" fmla="*/ 3667665 h 3733348"/>
                <a:gd name="connsiteX24" fmla="*/ 1895892 w 3390900"/>
                <a:gd name="connsiteY24" fmla="*/ 3697703 h 3733348"/>
                <a:gd name="connsiteX25" fmla="*/ 1695449 w 3390900"/>
                <a:gd name="connsiteY25" fmla="*/ 3733348 h 3733348"/>
                <a:gd name="connsiteX26" fmla="*/ 1407535 w 3390900"/>
                <a:gd name="connsiteY26" fmla="*/ 3655882 h 3733348"/>
                <a:gd name="connsiteX27" fmla="*/ 1377255 w 3390900"/>
                <a:gd name="connsiteY27" fmla="*/ 3633876 h 3733348"/>
                <a:gd name="connsiteX28" fmla="*/ 1375683 w 3390900"/>
                <a:gd name="connsiteY28" fmla="*/ 3641645 h 3733348"/>
                <a:gd name="connsiteX29" fmla="*/ 263950 w 3390900"/>
                <a:gd name="connsiteY29" fmla="*/ 3085778 h 3733348"/>
                <a:gd name="connsiteX30" fmla="*/ 267279 w 3390900"/>
                <a:gd name="connsiteY30" fmla="*/ 3083357 h 3733348"/>
                <a:gd name="connsiteX31" fmla="*/ 270797 w 3390900"/>
                <a:gd name="connsiteY31" fmla="*/ 3078432 h 3733348"/>
                <a:gd name="connsiteX32" fmla="*/ 227038 w 3390900"/>
                <a:gd name="connsiteY32" fmla="*/ 3057510 h 3733348"/>
                <a:gd name="connsiteX33" fmla="*/ 0 w 3390900"/>
                <a:gd name="connsiteY33" fmla="*/ 2681385 h 3733348"/>
                <a:gd name="connsiteX34" fmla="*/ 4048 w 3390900"/>
                <a:gd name="connsiteY34" fmla="*/ 2646013 h 3733348"/>
                <a:gd name="connsiteX35" fmla="*/ 0 w 3390900"/>
                <a:gd name="connsiteY35" fmla="*/ 2645713 h 3733348"/>
                <a:gd name="connsiteX36" fmla="*/ 0 w 3390900"/>
                <a:gd name="connsiteY36" fmla="*/ 1067013 h 3733348"/>
                <a:gd name="connsiteX37" fmla="*/ 0 w 3390900"/>
                <a:gd name="connsiteY37" fmla="*/ 1062879 h 3733348"/>
                <a:gd name="connsiteX38" fmla="*/ 457 w 3390900"/>
                <a:gd name="connsiteY38" fmla="*/ 1063019 h 3733348"/>
                <a:gd name="connsiteX39" fmla="*/ 10462 w 3390900"/>
                <a:gd name="connsiteY39" fmla="*/ 975599 h 3733348"/>
                <a:gd name="connsiteX40" fmla="*/ 227038 w 3390900"/>
                <a:gd name="connsiteY40" fmla="*/ 690889 h 3733348"/>
                <a:gd name="connsiteX41" fmla="*/ 282014 w 3390900"/>
                <a:gd name="connsiteY41" fmla="*/ 664604 h 3733348"/>
                <a:gd name="connsiteX42" fmla="*/ 279584 w 3390900"/>
                <a:gd name="connsiteY42" fmla="*/ 661363 h 3733348"/>
                <a:gd name="connsiteX43" fmla="*/ 1548424 w 3390900"/>
                <a:gd name="connsiteY43" fmla="*/ 26943 h 3733348"/>
                <a:gd name="connsiteX44" fmla="*/ 1549562 w 3390900"/>
                <a:gd name="connsiteY44" fmla="*/ 28698 h 3733348"/>
                <a:gd name="connsiteX45" fmla="*/ 1552535 w 3390900"/>
                <a:gd name="connsiteY45" fmla="*/ 32201 h 3733348"/>
                <a:gd name="connsiteX46" fmla="*/ 1553852 w 3390900"/>
                <a:gd name="connsiteY46" fmla="*/ 31438 h 3733348"/>
                <a:gd name="connsiteX47" fmla="*/ 1699682 w 3390900"/>
                <a:gd name="connsiteY47" fmla="*/ 0 h 3733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3390900" h="3733348">
                  <a:moveTo>
                    <a:pt x="1699682" y="0"/>
                  </a:moveTo>
                  <a:cubicBezTo>
                    <a:pt x="1751410" y="0"/>
                    <a:pt x="1800690" y="11194"/>
                    <a:pt x="1845513" y="31438"/>
                  </a:cubicBezTo>
                  <a:lnTo>
                    <a:pt x="1871415" y="46451"/>
                  </a:lnTo>
                  <a:lnTo>
                    <a:pt x="1872845" y="43735"/>
                  </a:lnTo>
                  <a:lnTo>
                    <a:pt x="1873068" y="42239"/>
                  </a:lnTo>
                  <a:lnTo>
                    <a:pt x="3150432" y="680922"/>
                  </a:lnTo>
                  <a:lnTo>
                    <a:pt x="3148739" y="688116"/>
                  </a:lnTo>
                  <a:lnTo>
                    <a:pt x="3163863" y="695347"/>
                  </a:lnTo>
                  <a:cubicBezTo>
                    <a:pt x="3273445" y="760557"/>
                    <a:pt x="3353000" y="861946"/>
                    <a:pt x="3380438" y="980057"/>
                  </a:cubicBezTo>
                  <a:lnTo>
                    <a:pt x="3388364" y="1049307"/>
                  </a:lnTo>
                  <a:lnTo>
                    <a:pt x="3390899" y="1049253"/>
                  </a:lnTo>
                  <a:lnTo>
                    <a:pt x="3390899" y="1071462"/>
                  </a:lnTo>
                  <a:lnTo>
                    <a:pt x="3390900" y="1071471"/>
                  </a:lnTo>
                  <a:lnTo>
                    <a:pt x="3390899" y="1071480"/>
                  </a:lnTo>
                  <a:lnTo>
                    <a:pt x="3390899" y="2681385"/>
                  </a:lnTo>
                  <a:lnTo>
                    <a:pt x="3390899" y="2682556"/>
                  </a:lnTo>
                  <a:lnTo>
                    <a:pt x="3390766" y="2682549"/>
                  </a:lnTo>
                  <a:lnTo>
                    <a:pt x="3380437" y="2772800"/>
                  </a:lnTo>
                  <a:cubicBezTo>
                    <a:pt x="3352999" y="2890910"/>
                    <a:pt x="3273444" y="2992299"/>
                    <a:pt x="3163862" y="3057510"/>
                  </a:cubicBezTo>
                  <a:lnTo>
                    <a:pt x="3137302" y="3070208"/>
                  </a:lnTo>
                  <a:lnTo>
                    <a:pt x="3137254" y="3070700"/>
                  </a:lnTo>
                  <a:lnTo>
                    <a:pt x="3137889" y="3080309"/>
                  </a:lnTo>
                  <a:lnTo>
                    <a:pt x="1959932" y="3669287"/>
                  </a:lnTo>
                  <a:lnTo>
                    <a:pt x="1958718" y="3667665"/>
                  </a:lnTo>
                  <a:lnTo>
                    <a:pt x="1895892" y="3697703"/>
                  </a:lnTo>
                  <a:cubicBezTo>
                    <a:pt x="1834284" y="3720656"/>
                    <a:pt x="1766549" y="3733348"/>
                    <a:pt x="1695449" y="3733348"/>
                  </a:cubicBezTo>
                  <a:cubicBezTo>
                    <a:pt x="1588799" y="3733348"/>
                    <a:pt x="1489722" y="3704790"/>
                    <a:pt x="1407535" y="3655882"/>
                  </a:cubicBezTo>
                  <a:lnTo>
                    <a:pt x="1377255" y="3633876"/>
                  </a:lnTo>
                  <a:lnTo>
                    <a:pt x="1375683" y="3641645"/>
                  </a:lnTo>
                  <a:lnTo>
                    <a:pt x="263950" y="3085778"/>
                  </a:lnTo>
                  <a:lnTo>
                    <a:pt x="267279" y="3083357"/>
                  </a:lnTo>
                  <a:lnTo>
                    <a:pt x="270797" y="3078432"/>
                  </a:lnTo>
                  <a:lnTo>
                    <a:pt x="227038" y="3057510"/>
                  </a:lnTo>
                  <a:cubicBezTo>
                    <a:pt x="90060" y="2975996"/>
                    <a:pt x="0" y="2837955"/>
                    <a:pt x="0" y="2681385"/>
                  </a:cubicBezTo>
                  <a:lnTo>
                    <a:pt x="4048" y="2646013"/>
                  </a:lnTo>
                  <a:lnTo>
                    <a:pt x="0" y="2645713"/>
                  </a:lnTo>
                  <a:lnTo>
                    <a:pt x="0" y="1067013"/>
                  </a:lnTo>
                  <a:lnTo>
                    <a:pt x="0" y="1062879"/>
                  </a:lnTo>
                  <a:lnTo>
                    <a:pt x="457" y="1063019"/>
                  </a:lnTo>
                  <a:lnTo>
                    <a:pt x="10462" y="975599"/>
                  </a:lnTo>
                  <a:cubicBezTo>
                    <a:pt x="37901" y="857488"/>
                    <a:pt x="117455" y="756099"/>
                    <a:pt x="227038" y="690889"/>
                  </a:cubicBezTo>
                  <a:lnTo>
                    <a:pt x="282014" y="664604"/>
                  </a:lnTo>
                  <a:lnTo>
                    <a:pt x="279584" y="661363"/>
                  </a:lnTo>
                  <a:lnTo>
                    <a:pt x="1548424" y="26943"/>
                  </a:lnTo>
                  <a:lnTo>
                    <a:pt x="1549562" y="28698"/>
                  </a:lnTo>
                  <a:lnTo>
                    <a:pt x="1552535" y="32201"/>
                  </a:lnTo>
                  <a:lnTo>
                    <a:pt x="1553852" y="31438"/>
                  </a:lnTo>
                  <a:cubicBezTo>
                    <a:pt x="1598674" y="11194"/>
                    <a:pt x="1647954" y="0"/>
                    <a:pt x="1699682" y="0"/>
                  </a:cubicBezTo>
                  <a:close/>
                </a:path>
              </a:pathLst>
            </a:cu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A78D457E-790D-0470-D6E4-8F1CC0B11466}"/>
                </a:ext>
              </a:extLst>
            </p:cNvPr>
            <p:cNvSpPr/>
            <p:nvPr/>
          </p:nvSpPr>
          <p:spPr>
            <a:xfrm>
              <a:off x="5745316" y="361462"/>
              <a:ext cx="1504742" cy="1627072"/>
            </a:xfrm>
            <a:custGeom>
              <a:avLst/>
              <a:gdLst>
                <a:gd name="connsiteX0" fmla="*/ 1699682 w 3390900"/>
                <a:gd name="connsiteY0" fmla="*/ 0 h 3733348"/>
                <a:gd name="connsiteX1" fmla="*/ 1845513 w 3390900"/>
                <a:gd name="connsiteY1" fmla="*/ 31438 h 3733348"/>
                <a:gd name="connsiteX2" fmla="*/ 1871415 w 3390900"/>
                <a:gd name="connsiteY2" fmla="*/ 46451 h 3733348"/>
                <a:gd name="connsiteX3" fmla="*/ 1872845 w 3390900"/>
                <a:gd name="connsiteY3" fmla="*/ 43735 h 3733348"/>
                <a:gd name="connsiteX4" fmla="*/ 1873068 w 3390900"/>
                <a:gd name="connsiteY4" fmla="*/ 42239 h 3733348"/>
                <a:gd name="connsiteX5" fmla="*/ 3150432 w 3390900"/>
                <a:gd name="connsiteY5" fmla="*/ 680922 h 3733348"/>
                <a:gd name="connsiteX6" fmla="*/ 3148739 w 3390900"/>
                <a:gd name="connsiteY6" fmla="*/ 688116 h 3733348"/>
                <a:gd name="connsiteX7" fmla="*/ 3163863 w 3390900"/>
                <a:gd name="connsiteY7" fmla="*/ 695347 h 3733348"/>
                <a:gd name="connsiteX8" fmla="*/ 3380438 w 3390900"/>
                <a:gd name="connsiteY8" fmla="*/ 980057 h 3733348"/>
                <a:gd name="connsiteX9" fmla="*/ 3388364 w 3390900"/>
                <a:gd name="connsiteY9" fmla="*/ 1049307 h 3733348"/>
                <a:gd name="connsiteX10" fmla="*/ 3390899 w 3390900"/>
                <a:gd name="connsiteY10" fmla="*/ 1049253 h 3733348"/>
                <a:gd name="connsiteX11" fmla="*/ 3390899 w 3390900"/>
                <a:gd name="connsiteY11" fmla="*/ 1071462 h 3733348"/>
                <a:gd name="connsiteX12" fmla="*/ 3390900 w 3390900"/>
                <a:gd name="connsiteY12" fmla="*/ 1071471 h 3733348"/>
                <a:gd name="connsiteX13" fmla="*/ 3390899 w 3390900"/>
                <a:gd name="connsiteY13" fmla="*/ 1071480 h 3733348"/>
                <a:gd name="connsiteX14" fmla="*/ 3390899 w 3390900"/>
                <a:gd name="connsiteY14" fmla="*/ 2681385 h 3733348"/>
                <a:gd name="connsiteX15" fmla="*/ 3390899 w 3390900"/>
                <a:gd name="connsiteY15" fmla="*/ 2682556 h 3733348"/>
                <a:gd name="connsiteX16" fmla="*/ 3390766 w 3390900"/>
                <a:gd name="connsiteY16" fmla="*/ 2682549 h 3733348"/>
                <a:gd name="connsiteX17" fmla="*/ 3380437 w 3390900"/>
                <a:gd name="connsiteY17" fmla="*/ 2772800 h 3733348"/>
                <a:gd name="connsiteX18" fmla="*/ 3163862 w 3390900"/>
                <a:gd name="connsiteY18" fmla="*/ 3057510 h 3733348"/>
                <a:gd name="connsiteX19" fmla="*/ 3137302 w 3390900"/>
                <a:gd name="connsiteY19" fmla="*/ 3070208 h 3733348"/>
                <a:gd name="connsiteX20" fmla="*/ 3137254 w 3390900"/>
                <a:gd name="connsiteY20" fmla="*/ 3070700 h 3733348"/>
                <a:gd name="connsiteX21" fmla="*/ 3137889 w 3390900"/>
                <a:gd name="connsiteY21" fmla="*/ 3080309 h 3733348"/>
                <a:gd name="connsiteX22" fmla="*/ 1959932 w 3390900"/>
                <a:gd name="connsiteY22" fmla="*/ 3669287 h 3733348"/>
                <a:gd name="connsiteX23" fmla="*/ 1958718 w 3390900"/>
                <a:gd name="connsiteY23" fmla="*/ 3667665 h 3733348"/>
                <a:gd name="connsiteX24" fmla="*/ 1895892 w 3390900"/>
                <a:gd name="connsiteY24" fmla="*/ 3697703 h 3733348"/>
                <a:gd name="connsiteX25" fmla="*/ 1695449 w 3390900"/>
                <a:gd name="connsiteY25" fmla="*/ 3733348 h 3733348"/>
                <a:gd name="connsiteX26" fmla="*/ 1407535 w 3390900"/>
                <a:gd name="connsiteY26" fmla="*/ 3655882 h 3733348"/>
                <a:gd name="connsiteX27" fmla="*/ 1377255 w 3390900"/>
                <a:gd name="connsiteY27" fmla="*/ 3633876 h 3733348"/>
                <a:gd name="connsiteX28" fmla="*/ 1375683 w 3390900"/>
                <a:gd name="connsiteY28" fmla="*/ 3641645 h 3733348"/>
                <a:gd name="connsiteX29" fmla="*/ 263950 w 3390900"/>
                <a:gd name="connsiteY29" fmla="*/ 3085778 h 3733348"/>
                <a:gd name="connsiteX30" fmla="*/ 267279 w 3390900"/>
                <a:gd name="connsiteY30" fmla="*/ 3083357 h 3733348"/>
                <a:gd name="connsiteX31" fmla="*/ 270797 w 3390900"/>
                <a:gd name="connsiteY31" fmla="*/ 3078432 h 3733348"/>
                <a:gd name="connsiteX32" fmla="*/ 227038 w 3390900"/>
                <a:gd name="connsiteY32" fmla="*/ 3057510 h 3733348"/>
                <a:gd name="connsiteX33" fmla="*/ 0 w 3390900"/>
                <a:gd name="connsiteY33" fmla="*/ 2681385 h 3733348"/>
                <a:gd name="connsiteX34" fmla="*/ 4048 w 3390900"/>
                <a:gd name="connsiteY34" fmla="*/ 2646013 h 3733348"/>
                <a:gd name="connsiteX35" fmla="*/ 0 w 3390900"/>
                <a:gd name="connsiteY35" fmla="*/ 2645713 h 3733348"/>
                <a:gd name="connsiteX36" fmla="*/ 0 w 3390900"/>
                <a:gd name="connsiteY36" fmla="*/ 1067013 h 3733348"/>
                <a:gd name="connsiteX37" fmla="*/ 0 w 3390900"/>
                <a:gd name="connsiteY37" fmla="*/ 1062879 h 3733348"/>
                <a:gd name="connsiteX38" fmla="*/ 457 w 3390900"/>
                <a:gd name="connsiteY38" fmla="*/ 1063019 h 3733348"/>
                <a:gd name="connsiteX39" fmla="*/ 10462 w 3390900"/>
                <a:gd name="connsiteY39" fmla="*/ 975599 h 3733348"/>
                <a:gd name="connsiteX40" fmla="*/ 227038 w 3390900"/>
                <a:gd name="connsiteY40" fmla="*/ 690889 h 3733348"/>
                <a:gd name="connsiteX41" fmla="*/ 282014 w 3390900"/>
                <a:gd name="connsiteY41" fmla="*/ 664604 h 3733348"/>
                <a:gd name="connsiteX42" fmla="*/ 279584 w 3390900"/>
                <a:gd name="connsiteY42" fmla="*/ 661363 h 3733348"/>
                <a:gd name="connsiteX43" fmla="*/ 1548424 w 3390900"/>
                <a:gd name="connsiteY43" fmla="*/ 26943 h 3733348"/>
                <a:gd name="connsiteX44" fmla="*/ 1549562 w 3390900"/>
                <a:gd name="connsiteY44" fmla="*/ 28698 h 3733348"/>
                <a:gd name="connsiteX45" fmla="*/ 1552535 w 3390900"/>
                <a:gd name="connsiteY45" fmla="*/ 32201 h 3733348"/>
                <a:gd name="connsiteX46" fmla="*/ 1553852 w 3390900"/>
                <a:gd name="connsiteY46" fmla="*/ 31438 h 3733348"/>
                <a:gd name="connsiteX47" fmla="*/ 1699682 w 3390900"/>
                <a:gd name="connsiteY47" fmla="*/ 0 h 3733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3390900" h="3733348">
                  <a:moveTo>
                    <a:pt x="1699682" y="0"/>
                  </a:moveTo>
                  <a:cubicBezTo>
                    <a:pt x="1751410" y="0"/>
                    <a:pt x="1800690" y="11194"/>
                    <a:pt x="1845513" y="31438"/>
                  </a:cubicBezTo>
                  <a:lnTo>
                    <a:pt x="1871415" y="46451"/>
                  </a:lnTo>
                  <a:lnTo>
                    <a:pt x="1872845" y="43735"/>
                  </a:lnTo>
                  <a:lnTo>
                    <a:pt x="1873068" y="42239"/>
                  </a:lnTo>
                  <a:lnTo>
                    <a:pt x="3150432" y="680922"/>
                  </a:lnTo>
                  <a:lnTo>
                    <a:pt x="3148739" y="688116"/>
                  </a:lnTo>
                  <a:lnTo>
                    <a:pt x="3163863" y="695347"/>
                  </a:lnTo>
                  <a:cubicBezTo>
                    <a:pt x="3273445" y="760557"/>
                    <a:pt x="3353000" y="861946"/>
                    <a:pt x="3380438" y="980057"/>
                  </a:cubicBezTo>
                  <a:lnTo>
                    <a:pt x="3388364" y="1049307"/>
                  </a:lnTo>
                  <a:lnTo>
                    <a:pt x="3390899" y="1049253"/>
                  </a:lnTo>
                  <a:lnTo>
                    <a:pt x="3390899" y="1071462"/>
                  </a:lnTo>
                  <a:lnTo>
                    <a:pt x="3390900" y="1071471"/>
                  </a:lnTo>
                  <a:lnTo>
                    <a:pt x="3390899" y="1071480"/>
                  </a:lnTo>
                  <a:lnTo>
                    <a:pt x="3390899" y="2681385"/>
                  </a:lnTo>
                  <a:lnTo>
                    <a:pt x="3390899" y="2682556"/>
                  </a:lnTo>
                  <a:lnTo>
                    <a:pt x="3390766" y="2682549"/>
                  </a:lnTo>
                  <a:lnTo>
                    <a:pt x="3380437" y="2772800"/>
                  </a:lnTo>
                  <a:cubicBezTo>
                    <a:pt x="3352999" y="2890910"/>
                    <a:pt x="3273444" y="2992299"/>
                    <a:pt x="3163862" y="3057510"/>
                  </a:cubicBezTo>
                  <a:lnTo>
                    <a:pt x="3137302" y="3070208"/>
                  </a:lnTo>
                  <a:lnTo>
                    <a:pt x="3137254" y="3070700"/>
                  </a:lnTo>
                  <a:lnTo>
                    <a:pt x="3137889" y="3080309"/>
                  </a:lnTo>
                  <a:lnTo>
                    <a:pt x="1959932" y="3669287"/>
                  </a:lnTo>
                  <a:lnTo>
                    <a:pt x="1958718" y="3667665"/>
                  </a:lnTo>
                  <a:lnTo>
                    <a:pt x="1895892" y="3697703"/>
                  </a:lnTo>
                  <a:cubicBezTo>
                    <a:pt x="1834284" y="3720656"/>
                    <a:pt x="1766549" y="3733348"/>
                    <a:pt x="1695449" y="3733348"/>
                  </a:cubicBezTo>
                  <a:cubicBezTo>
                    <a:pt x="1588799" y="3733348"/>
                    <a:pt x="1489722" y="3704790"/>
                    <a:pt x="1407535" y="3655882"/>
                  </a:cubicBezTo>
                  <a:lnTo>
                    <a:pt x="1377255" y="3633876"/>
                  </a:lnTo>
                  <a:lnTo>
                    <a:pt x="1375683" y="3641645"/>
                  </a:lnTo>
                  <a:lnTo>
                    <a:pt x="263950" y="3085778"/>
                  </a:lnTo>
                  <a:lnTo>
                    <a:pt x="267279" y="3083357"/>
                  </a:lnTo>
                  <a:lnTo>
                    <a:pt x="270797" y="3078432"/>
                  </a:lnTo>
                  <a:lnTo>
                    <a:pt x="227038" y="3057510"/>
                  </a:lnTo>
                  <a:cubicBezTo>
                    <a:pt x="90060" y="2975996"/>
                    <a:pt x="0" y="2837955"/>
                    <a:pt x="0" y="2681385"/>
                  </a:cubicBezTo>
                  <a:lnTo>
                    <a:pt x="4048" y="2646013"/>
                  </a:lnTo>
                  <a:lnTo>
                    <a:pt x="0" y="2645713"/>
                  </a:lnTo>
                  <a:lnTo>
                    <a:pt x="0" y="1067013"/>
                  </a:lnTo>
                  <a:lnTo>
                    <a:pt x="0" y="1062879"/>
                  </a:lnTo>
                  <a:lnTo>
                    <a:pt x="457" y="1063019"/>
                  </a:lnTo>
                  <a:lnTo>
                    <a:pt x="10462" y="975599"/>
                  </a:lnTo>
                  <a:cubicBezTo>
                    <a:pt x="37901" y="857488"/>
                    <a:pt x="117455" y="756099"/>
                    <a:pt x="227038" y="690889"/>
                  </a:cubicBezTo>
                  <a:lnTo>
                    <a:pt x="282014" y="664604"/>
                  </a:lnTo>
                  <a:lnTo>
                    <a:pt x="279584" y="661363"/>
                  </a:lnTo>
                  <a:lnTo>
                    <a:pt x="1548424" y="26943"/>
                  </a:lnTo>
                  <a:lnTo>
                    <a:pt x="1549562" y="28698"/>
                  </a:lnTo>
                  <a:lnTo>
                    <a:pt x="1552535" y="32201"/>
                  </a:lnTo>
                  <a:lnTo>
                    <a:pt x="1553852" y="31438"/>
                  </a:lnTo>
                  <a:cubicBezTo>
                    <a:pt x="1598674" y="11194"/>
                    <a:pt x="1647954" y="0"/>
                    <a:pt x="1699682" y="0"/>
                  </a:cubicBezTo>
                  <a:close/>
                </a:path>
              </a:pathLst>
            </a:cu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AF503431-C613-4AC9-BB62-F89AF3171299}"/>
                </a:ext>
              </a:extLst>
            </p:cNvPr>
            <p:cNvSpPr/>
            <p:nvPr/>
          </p:nvSpPr>
          <p:spPr>
            <a:xfrm>
              <a:off x="7360468" y="361462"/>
              <a:ext cx="1504742" cy="1627072"/>
            </a:xfrm>
            <a:custGeom>
              <a:avLst/>
              <a:gdLst>
                <a:gd name="connsiteX0" fmla="*/ 1699682 w 3390900"/>
                <a:gd name="connsiteY0" fmla="*/ 0 h 3733348"/>
                <a:gd name="connsiteX1" fmla="*/ 1845513 w 3390900"/>
                <a:gd name="connsiteY1" fmla="*/ 31438 h 3733348"/>
                <a:gd name="connsiteX2" fmla="*/ 1871415 w 3390900"/>
                <a:gd name="connsiteY2" fmla="*/ 46451 h 3733348"/>
                <a:gd name="connsiteX3" fmla="*/ 1872845 w 3390900"/>
                <a:gd name="connsiteY3" fmla="*/ 43735 h 3733348"/>
                <a:gd name="connsiteX4" fmla="*/ 1873068 w 3390900"/>
                <a:gd name="connsiteY4" fmla="*/ 42239 h 3733348"/>
                <a:gd name="connsiteX5" fmla="*/ 3150432 w 3390900"/>
                <a:gd name="connsiteY5" fmla="*/ 680922 h 3733348"/>
                <a:gd name="connsiteX6" fmla="*/ 3148739 w 3390900"/>
                <a:gd name="connsiteY6" fmla="*/ 688116 h 3733348"/>
                <a:gd name="connsiteX7" fmla="*/ 3163863 w 3390900"/>
                <a:gd name="connsiteY7" fmla="*/ 695347 h 3733348"/>
                <a:gd name="connsiteX8" fmla="*/ 3380438 w 3390900"/>
                <a:gd name="connsiteY8" fmla="*/ 980057 h 3733348"/>
                <a:gd name="connsiteX9" fmla="*/ 3388364 w 3390900"/>
                <a:gd name="connsiteY9" fmla="*/ 1049307 h 3733348"/>
                <a:gd name="connsiteX10" fmla="*/ 3390899 w 3390900"/>
                <a:gd name="connsiteY10" fmla="*/ 1049253 h 3733348"/>
                <a:gd name="connsiteX11" fmla="*/ 3390899 w 3390900"/>
                <a:gd name="connsiteY11" fmla="*/ 1071462 h 3733348"/>
                <a:gd name="connsiteX12" fmla="*/ 3390900 w 3390900"/>
                <a:gd name="connsiteY12" fmla="*/ 1071471 h 3733348"/>
                <a:gd name="connsiteX13" fmla="*/ 3390899 w 3390900"/>
                <a:gd name="connsiteY13" fmla="*/ 1071480 h 3733348"/>
                <a:gd name="connsiteX14" fmla="*/ 3390899 w 3390900"/>
                <a:gd name="connsiteY14" fmla="*/ 2681385 h 3733348"/>
                <a:gd name="connsiteX15" fmla="*/ 3390899 w 3390900"/>
                <a:gd name="connsiteY15" fmla="*/ 2682556 h 3733348"/>
                <a:gd name="connsiteX16" fmla="*/ 3390766 w 3390900"/>
                <a:gd name="connsiteY16" fmla="*/ 2682549 h 3733348"/>
                <a:gd name="connsiteX17" fmla="*/ 3380437 w 3390900"/>
                <a:gd name="connsiteY17" fmla="*/ 2772800 h 3733348"/>
                <a:gd name="connsiteX18" fmla="*/ 3163862 w 3390900"/>
                <a:gd name="connsiteY18" fmla="*/ 3057510 h 3733348"/>
                <a:gd name="connsiteX19" fmla="*/ 3137302 w 3390900"/>
                <a:gd name="connsiteY19" fmla="*/ 3070208 h 3733348"/>
                <a:gd name="connsiteX20" fmla="*/ 3137254 w 3390900"/>
                <a:gd name="connsiteY20" fmla="*/ 3070700 h 3733348"/>
                <a:gd name="connsiteX21" fmla="*/ 3137889 w 3390900"/>
                <a:gd name="connsiteY21" fmla="*/ 3080309 h 3733348"/>
                <a:gd name="connsiteX22" fmla="*/ 1959932 w 3390900"/>
                <a:gd name="connsiteY22" fmla="*/ 3669287 h 3733348"/>
                <a:gd name="connsiteX23" fmla="*/ 1958718 w 3390900"/>
                <a:gd name="connsiteY23" fmla="*/ 3667665 h 3733348"/>
                <a:gd name="connsiteX24" fmla="*/ 1895892 w 3390900"/>
                <a:gd name="connsiteY24" fmla="*/ 3697703 h 3733348"/>
                <a:gd name="connsiteX25" fmla="*/ 1695449 w 3390900"/>
                <a:gd name="connsiteY25" fmla="*/ 3733348 h 3733348"/>
                <a:gd name="connsiteX26" fmla="*/ 1407535 w 3390900"/>
                <a:gd name="connsiteY26" fmla="*/ 3655882 h 3733348"/>
                <a:gd name="connsiteX27" fmla="*/ 1377255 w 3390900"/>
                <a:gd name="connsiteY27" fmla="*/ 3633876 h 3733348"/>
                <a:gd name="connsiteX28" fmla="*/ 1375683 w 3390900"/>
                <a:gd name="connsiteY28" fmla="*/ 3641645 h 3733348"/>
                <a:gd name="connsiteX29" fmla="*/ 263950 w 3390900"/>
                <a:gd name="connsiteY29" fmla="*/ 3085778 h 3733348"/>
                <a:gd name="connsiteX30" fmla="*/ 267279 w 3390900"/>
                <a:gd name="connsiteY30" fmla="*/ 3083357 h 3733348"/>
                <a:gd name="connsiteX31" fmla="*/ 270797 w 3390900"/>
                <a:gd name="connsiteY31" fmla="*/ 3078432 h 3733348"/>
                <a:gd name="connsiteX32" fmla="*/ 227038 w 3390900"/>
                <a:gd name="connsiteY32" fmla="*/ 3057510 h 3733348"/>
                <a:gd name="connsiteX33" fmla="*/ 0 w 3390900"/>
                <a:gd name="connsiteY33" fmla="*/ 2681385 h 3733348"/>
                <a:gd name="connsiteX34" fmla="*/ 4048 w 3390900"/>
                <a:gd name="connsiteY34" fmla="*/ 2646013 h 3733348"/>
                <a:gd name="connsiteX35" fmla="*/ 0 w 3390900"/>
                <a:gd name="connsiteY35" fmla="*/ 2645713 h 3733348"/>
                <a:gd name="connsiteX36" fmla="*/ 0 w 3390900"/>
                <a:gd name="connsiteY36" fmla="*/ 1067013 h 3733348"/>
                <a:gd name="connsiteX37" fmla="*/ 0 w 3390900"/>
                <a:gd name="connsiteY37" fmla="*/ 1062879 h 3733348"/>
                <a:gd name="connsiteX38" fmla="*/ 457 w 3390900"/>
                <a:gd name="connsiteY38" fmla="*/ 1063019 h 3733348"/>
                <a:gd name="connsiteX39" fmla="*/ 10462 w 3390900"/>
                <a:gd name="connsiteY39" fmla="*/ 975599 h 3733348"/>
                <a:gd name="connsiteX40" fmla="*/ 227038 w 3390900"/>
                <a:gd name="connsiteY40" fmla="*/ 690889 h 3733348"/>
                <a:gd name="connsiteX41" fmla="*/ 282014 w 3390900"/>
                <a:gd name="connsiteY41" fmla="*/ 664604 h 3733348"/>
                <a:gd name="connsiteX42" fmla="*/ 279584 w 3390900"/>
                <a:gd name="connsiteY42" fmla="*/ 661363 h 3733348"/>
                <a:gd name="connsiteX43" fmla="*/ 1548424 w 3390900"/>
                <a:gd name="connsiteY43" fmla="*/ 26943 h 3733348"/>
                <a:gd name="connsiteX44" fmla="*/ 1549562 w 3390900"/>
                <a:gd name="connsiteY44" fmla="*/ 28698 h 3733348"/>
                <a:gd name="connsiteX45" fmla="*/ 1552535 w 3390900"/>
                <a:gd name="connsiteY45" fmla="*/ 32201 h 3733348"/>
                <a:gd name="connsiteX46" fmla="*/ 1553852 w 3390900"/>
                <a:gd name="connsiteY46" fmla="*/ 31438 h 3733348"/>
                <a:gd name="connsiteX47" fmla="*/ 1699682 w 3390900"/>
                <a:gd name="connsiteY47" fmla="*/ 0 h 3733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3390900" h="3733348">
                  <a:moveTo>
                    <a:pt x="1699682" y="0"/>
                  </a:moveTo>
                  <a:cubicBezTo>
                    <a:pt x="1751410" y="0"/>
                    <a:pt x="1800690" y="11194"/>
                    <a:pt x="1845513" y="31438"/>
                  </a:cubicBezTo>
                  <a:lnTo>
                    <a:pt x="1871415" y="46451"/>
                  </a:lnTo>
                  <a:lnTo>
                    <a:pt x="1872845" y="43735"/>
                  </a:lnTo>
                  <a:lnTo>
                    <a:pt x="1873068" y="42239"/>
                  </a:lnTo>
                  <a:lnTo>
                    <a:pt x="3150432" y="680922"/>
                  </a:lnTo>
                  <a:lnTo>
                    <a:pt x="3148739" y="688116"/>
                  </a:lnTo>
                  <a:lnTo>
                    <a:pt x="3163863" y="695347"/>
                  </a:lnTo>
                  <a:cubicBezTo>
                    <a:pt x="3273445" y="760557"/>
                    <a:pt x="3353000" y="861946"/>
                    <a:pt x="3380438" y="980057"/>
                  </a:cubicBezTo>
                  <a:lnTo>
                    <a:pt x="3388364" y="1049307"/>
                  </a:lnTo>
                  <a:lnTo>
                    <a:pt x="3390899" y="1049253"/>
                  </a:lnTo>
                  <a:lnTo>
                    <a:pt x="3390899" y="1071462"/>
                  </a:lnTo>
                  <a:lnTo>
                    <a:pt x="3390900" y="1071471"/>
                  </a:lnTo>
                  <a:lnTo>
                    <a:pt x="3390899" y="1071480"/>
                  </a:lnTo>
                  <a:lnTo>
                    <a:pt x="3390899" y="2681385"/>
                  </a:lnTo>
                  <a:lnTo>
                    <a:pt x="3390899" y="2682556"/>
                  </a:lnTo>
                  <a:lnTo>
                    <a:pt x="3390766" y="2682549"/>
                  </a:lnTo>
                  <a:lnTo>
                    <a:pt x="3380437" y="2772800"/>
                  </a:lnTo>
                  <a:cubicBezTo>
                    <a:pt x="3352999" y="2890910"/>
                    <a:pt x="3273444" y="2992299"/>
                    <a:pt x="3163862" y="3057510"/>
                  </a:cubicBezTo>
                  <a:lnTo>
                    <a:pt x="3137302" y="3070208"/>
                  </a:lnTo>
                  <a:lnTo>
                    <a:pt x="3137254" y="3070700"/>
                  </a:lnTo>
                  <a:lnTo>
                    <a:pt x="3137889" y="3080309"/>
                  </a:lnTo>
                  <a:lnTo>
                    <a:pt x="1959932" y="3669287"/>
                  </a:lnTo>
                  <a:lnTo>
                    <a:pt x="1958718" y="3667665"/>
                  </a:lnTo>
                  <a:lnTo>
                    <a:pt x="1895892" y="3697703"/>
                  </a:lnTo>
                  <a:cubicBezTo>
                    <a:pt x="1834284" y="3720656"/>
                    <a:pt x="1766549" y="3733348"/>
                    <a:pt x="1695449" y="3733348"/>
                  </a:cubicBezTo>
                  <a:cubicBezTo>
                    <a:pt x="1588799" y="3733348"/>
                    <a:pt x="1489722" y="3704790"/>
                    <a:pt x="1407535" y="3655882"/>
                  </a:cubicBezTo>
                  <a:lnTo>
                    <a:pt x="1377255" y="3633876"/>
                  </a:lnTo>
                  <a:lnTo>
                    <a:pt x="1375683" y="3641645"/>
                  </a:lnTo>
                  <a:lnTo>
                    <a:pt x="263950" y="3085778"/>
                  </a:lnTo>
                  <a:lnTo>
                    <a:pt x="267279" y="3083357"/>
                  </a:lnTo>
                  <a:lnTo>
                    <a:pt x="270797" y="3078432"/>
                  </a:lnTo>
                  <a:lnTo>
                    <a:pt x="227038" y="3057510"/>
                  </a:lnTo>
                  <a:cubicBezTo>
                    <a:pt x="90060" y="2975996"/>
                    <a:pt x="0" y="2837955"/>
                    <a:pt x="0" y="2681385"/>
                  </a:cubicBezTo>
                  <a:lnTo>
                    <a:pt x="4048" y="2646013"/>
                  </a:lnTo>
                  <a:lnTo>
                    <a:pt x="0" y="2645713"/>
                  </a:lnTo>
                  <a:lnTo>
                    <a:pt x="0" y="1067013"/>
                  </a:lnTo>
                  <a:lnTo>
                    <a:pt x="0" y="1062879"/>
                  </a:lnTo>
                  <a:lnTo>
                    <a:pt x="457" y="1063019"/>
                  </a:lnTo>
                  <a:lnTo>
                    <a:pt x="10462" y="975599"/>
                  </a:lnTo>
                  <a:cubicBezTo>
                    <a:pt x="37901" y="857488"/>
                    <a:pt x="117455" y="756099"/>
                    <a:pt x="227038" y="690889"/>
                  </a:cubicBezTo>
                  <a:lnTo>
                    <a:pt x="282014" y="664604"/>
                  </a:lnTo>
                  <a:lnTo>
                    <a:pt x="279584" y="661363"/>
                  </a:lnTo>
                  <a:lnTo>
                    <a:pt x="1548424" y="26943"/>
                  </a:lnTo>
                  <a:lnTo>
                    <a:pt x="1549562" y="28698"/>
                  </a:lnTo>
                  <a:lnTo>
                    <a:pt x="1552535" y="32201"/>
                  </a:lnTo>
                  <a:lnTo>
                    <a:pt x="1553852" y="31438"/>
                  </a:lnTo>
                  <a:cubicBezTo>
                    <a:pt x="1598674" y="11194"/>
                    <a:pt x="1647954" y="0"/>
                    <a:pt x="1699682" y="0"/>
                  </a:cubicBezTo>
                  <a:close/>
                </a:path>
              </a:pathLst>
            </a:cu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CE84301D-F423-B61A-334C-AC2AA088783B}"/>
                </a:ext>
              </a:extLst>
            </p:cNvPr>
            <p:cNvSpPr/>
            <p:nvPr/>
          </p:nvSpPr>
          <p:spPr>
            <a:xfrm>
              <a:off x="4074958" y="279400"/>
              <a:ext cx="1504742" cy="1627072"/>
            </a:xfrm>
            <a:custGeom>
              <a:avLst/>
              <a:gdLst>
                <a:gd name="connsiteX0" fmla="*/ 1699682 w 3390900"/>
                <a:gd name="connsiteY0" fmla="*/ 0 h 3733348"/>
                <a:gd name="connsiteX1" fmla="*/ 1845513 w 3390900"/>
                <a:gd name="connsiteY1" fmla="*/ 31438 h 3733348"/>
                <a:gd name="connsiteX2" fmla="*/ 1871415 w 3390900"/>
                <a:gd name="connsiteY2" fmla="*/ 46451 h 3733348"/>
                <a:gd name="connsiteX3" fmla="*/ 1872845 w 3390900"/>
                <a:gd name="connsiteY3" fmla="*/ 43735 h 3733348"/>
                <a:gd name="connsiteX4" fmla="*/ 1873068 w 3390900"/>
                <a:gd name="connsiteY4" fmla="*/ 42239 h 3733348"/>
                <a:gd name="connsiteX5" fmla="*/ 3150432 w 3390900"/>
                <a:gd name="connsiteY5" fmla="*/ 680922 h 3733348"/>
                <a:gd name="connsiteX6" fmla="*/ 3148739 w 3390900"/>
                <a:gd name="connsiteY6" fmla="*/ 688116 h 3733348"/>
                <a:gd name="connsiteX7" fmla="*/ 3163863 w 3390900"/>
                <a:gd name="connsiteY7" fmla="*/ 695347 h 3733348"/>
                <a:gd name="connsiteX8" fmla="*/ 3380438 w 3390900"/>
                <a:gd name="connsiteY8" fmla="*/ 980057 h 3733348"/>
                <a:gd name="connsiteX9" fmla="*/ 3388364 w 3390900"/>
                <a:gd name="connsiteY9" fmla="*/ 1049307 h 3733348"/>
                <a:gd name="connsiteX10" fmla="*/ 3390899 w 3390900"/>
                <a:gd name="connsiteY10" fmla="*/ 1049253 h 3733348"/>
                <a:gd name="connsiteX11" fmla="*/ 3390899 w 3390900"/>
                <a:gd name="connsiteY11" fmla="*/ 1071462 h 3733348"/>
                <a:gd name="connsiteX12" fmla="*/ 3390900 w 3390900"/>
                <a:gd name="connsiteY12" fmla="*/ 1071471 h 3733348"/>
                <a:gd name="connsiteX13" fmla="*/ 3390899 w 3390900"/>
                <a:gd name="connsiteY13" fmla="*/ 1071480 h 3733348"/>
                <a:gd name="connsiteX14" fmla="*/ 3390899 w 3390900"/>
                <a:gd name="connsiteY14" fmla="*/ 2681385 h 3733348"/>
                <a:gd name="connsiteX15" fmla="*/ 3390899 w 3390900"/>
                <a:gd name="connsiteY15" fmla="*/ 2682556 h 3733348"/>
                <a:gd name="connsiteX16" fmla="*/ 3390766 w 3390900"/>
                <a:gd name="connsiteY16" fmla="*/ 2682549 h 3733348"/>
                <a:gd name="connsiteX17" fmla="*/ 3380437 w 3390900"/>
                <a:gd name="connsiteY17" fmla="*/ 2772800 h 3733348"/>
                <a:gd name="connsiteX18" fmla="*/ 3163862 w 3390900"/>
                <a:gd name="connsiteY18" fmla="*/ 3057510 h 3733348"/>
                <a:gd name="connsiteX19" fmla="*/ 3137302 w 3390900"/>
                <a:gd name="connsiteY19" fmla="*/ 3070208 h 3733348"/>
                <a:gd name="connsiteX20" fmla="*/ 3137254 w 3390900"/>
                <a:gd name="connsiteY20" fmla="*/ 3070700 h 3733348"/>
                <a:gd name="connsiteX21" fmla="*/ 3137889 w 3390900"/>
                <a:gd name="connsiteY21" fmla="*/ 3080309 h 3733348"/>
                <a:gd name="connsiteX22" fmla="*/ 1959932 w 3390900"/>
                <a:gd name="connsiteY22" fmla="*/ 3669287 h 3733348"/>
                <a:gd name="connsiteX23" fmla="*/ 1958718 w 3390900"/>
                <a:gd name="connsiteY23" fmla="*/ 3667665 h 3733348"/>
                <a:gd name="connsiteX24" fmla="*/ 1895892 w 3390900"/>
                <a:gd name="connsiteY24" fmla="*/ 3697703 h 3733348"/>
                <a:gd name="connsiteX25" fmla="*/ 1695449 w 3390900"/>
                <a:gd name="connsiteY25" fmla="*/ 3733348 h 3733348"/>
                <a:gd name="connsiteX26" fmla="*/ 1407535 w 3390900"/>
                <a:gd name="connsiteY26" fmla="*/ 3655882 h 3733348"/>
                <a:gd name="connsiteX27" fmla="*/ 1377255 w 3390900"/>
                <a:gd name="connsiteY27" fmla="*/ 3633876 h 3733348"/>
                <a:gd name="connsiteX28" fmla="*/ 1375683 w 3390900"/>
                <a:gd name="connsiteY28" fmla="*/ 3641645 h 3733348"/>
                <a:gd name="connsiteX29" fmla="*/ 263950 w 3390900"/>
                <a:gd name="connsiteY29" fmla="*/ 3085778 h 3733348"/>
                <a:gd name="connsiteX30" fmla="*/ 267279 w 3390900"/>
                <a:gd name="connsiteY30" fmla="*/ 3083357 h 3733348"/>
                <a:gd name="connsiteX31" fmla="*/ 270797 w 3390900"/>
                <a:gd name="connsiteY31" fmla="*/ 3078432 h 3733348"/>
                <a:gd name="connsiteX32" fmla="*/ 227038 w 3390900"/>
                <a:gd name="connsiteY32" fmla="*/ 3057510 h 3733348"/>
                <a:gd name="connsiteX33" fmla="*/ 0 w 3390900"/>
                <a:gd name="connsiteY33" fmla="*/ 2681385 h 3733348"/>
                <a:gd name="connsiteX34" fmla="*/ 4048 w 3390900"/>
                <a:gd name="connsiteY34" fmla="*/ 2646013 h 3733348"/>
                <a:gd name="connsiteX35" fmla="*/ 0 w 3390900"/>
                <a:gd name="connsiteY35" fmla="*/ 2645713 h 3733348"/>
                <a:gd name="connsiteX36" fmla="*/ 0 w 3390900"/>
                <a:gd name="connsiteY36" fmla="*/ 1067013 h 3733348"/>
                <a:gd name="connsiteX37" fmla="*/ 0 w 3390900"/>
                <a:gd name="connsiteY37" fmla="*/ 1062879 h 3733348"/>
                <a:gd name="connsiteX38" fmla="*/ 457 w 3390900"/>
                <a:gd name="connsiteY38" fmla="*/ 1063019 h 3733348"/>
                <a:gd name="connsiteX39" fmla="*/ 10462 w 3390900"/>
                <a:gd name="connsiteY39" fmla="*/ 975599 h 3733348"/>
                <a:gd name="connsiteX40" fmla="*/ 227038 w 3390900"/>
                <a:gd name="connsiteY40" fmla="*/ 690889 h 3733348"/>
                <a:gd name="connsiteX41" fmla="*/ 282014 w 3390900"/>
                <a:gd name="connsiteY41" fmla="*/ 664604 h 3733348"/>
                <a:gd name="connsiteX42" fmla="*/ 279584 w 3390900"/>
                <a:gd name="connsiteY42" fmla="*/ 661363 h 3733348"/>
                <a:gd name="connsiteX43" fmla="*/ 1548424 w 3390900"/>
                <a:gd name="connsiteY43" fmla="*/ 26943 h 3733348"/>
                <a:gd name="connsiteX44" fmla="*/ 1549562 w 3390900"/>
                <a:gd name="connsiteY44" fmla="*/ 28698 h 3733348"/>
                <a:gd name="connsiteX45" fmla="*/ 1552535 w 3390900"/>
                <a:gd name="connsiteY45" fmla="*/ 32201 h 3733348"/>
                <a:gd name="connsiteX46" fmla="*/ 1553852 w 3390900"/>
                <a:gd name="connsiteY46" fmla="*/ 31438 h 3733348"/>
                <a:gd name="connsiteX47" fmla="*/ 1699682 w 3390900"/>
                <a:gd name="connsiteY47" fmla="*/ 0 h 3733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3390900" h="3733348">
                  <a:moveTo>
                    <a:pt x="1699682" y="0"/>
                  </a:moveTo>
                  <a:cubicBezTo>
                    <a:pt x="1751410" y="0"/>
                    <a:pt x="1800690" y="11194"/>
                    <a:pt x="1845513" y="31438"/>
                  </a:cubicBezTo>
                  <a:lnTo>
                    <a:pt x="1871415" y="46451"/>
                  </a:lnTo>
                  <a:lnTo>
                    <a:pt x="1872845" y="43735"/>
                  </a:lnTo>
                  <a:lnTo>
                    <a:pt x="1873068" y="42239"/>
                  </a:lnTo>
                  <a:lnTo>
                    <a:pt x="3150432" y="680922"/>
                  </a:lnTo>
                  <a:lnTo>
                    <a:pt x="3148739" y="688116"/>
                  </a:lnTo>
                  <a:lnTo>
                    <a:pt x="3163863" y="695347"/>
                  </a:lnTo>
                  <a:cubicBezTo>
                    <a:pt x="3273445" y="760557"/>
                    <a:pt x="3353000" y="861946"/>
                    <a:pt x="3380438" y="980057"/>
                  </a:cubicBezTo>
                  <a:lnTo>
                    <a:pt x="3388364" y="1049307"/>
                  </a:lnTo>
                  <a:lnTo>
                    <a:pt x="3390899" y="1049253"/>
                  </a:lnTo>
                  <a:lnTo>
                    <a:pt x="3390899" y="1071462"/>
                  </a:lnTo>
                  <a:lnTo>
                    <a:pt x="3390900" y="1071471"/>
                  </a:lnTo>
                  <a:lnTo>
                    <a:pt x="3390899" y="1071480"/>
                  </a:lnTo>
                  <a:lnTo>
                    <a:pt x="3390899" y="2681385"/>
                  </a:lnTo>
                  <a:lnTo>
                    <a:pt x="3390899" y="2682556"/>
                  </a:lnTo>
                  <a:lnTo>
                    <a:pt x="3390766" y="2682549"/>
                  </a:lnTo>
                  <a:lnTo>
                    <a:pt x="3380437" y="2772800"/>
                  </a:lnTo>
                  <a:cubicBezTo>
                    <a:pt x="3352999" y="2890910"/>
                    <a:pt x="3273444" y="2992299"/>
                    <a:pt x="3163862" y="3057510"/>
                  </a:cubicBezTo>
                  <a:lnTo>
                    <a:pt x="3137302" y="3070208"/>
                  </a:lnTo>
                  <a:lnTo>
                    <a:pt x="3137254" y="3070700"/>
                  </a:lnTo>
                  <a:lnTo>
                    <a:pt x="3137889" y="3080309"/>
                  </a:lnTo>
                  <a:lnTo>
                    <a:pt x="1959932" y="3669287"/>
                  </a:lnTo>
                  <a:lnTo>
                    <a:pt x="1958718" y="3667665"/>
                  </a:lnTo>
                  <a:lnTo>
                    <a:pt x="1895892" y="3697703"/>
                  </a:lnTo>
                  <a:cubicBezTo>
                    <a:pt x="1834284" y="3720656"/>
                    <a:pt x="1766549" y="3733348"/>
                    <a:pt x="1695449" y="3733348"/>
                  </a:cubicBezTo>
                  <a:cubicBezTo>
                    <a:pt x="1588799" y="3733348"/>
                    <a:pt x="1489722" y="3704790"/>
                    <a:pt x="1407535" y="3655882"/>
                  </a:cubicBezTo>
                  <a:lnTo>
                    <a:pt x="1377255" y="3633876"/>
                  </a:lnTo>
                  <a:lnTo>
                    <a:pt x="1375683" y="3641645"/>
                  </a:lnTo>
                  <a:lnTo>
                    <a:pt x="263950" y="3085778"/>
                  </a:lnTo>
                  <a:lnTo>
                    <a:pt x="267279" y="3083357"/>
                  </a:lnTo>
                  <a:lnTo>
                    <a:pt x="270797" y="3078432"/>
                  </a:lnTo>
                  <a:lnTo>
                    <a:pt x="227038" y="3057510"/>
                  </a:lnTo>
                  <a:cubicBezTo>
                    <a:pt x="90060" y="2975996"/>
                    <a:pt x="0" y="2837955"/>
                    <a:pt x="0" y="2681385"/>
                  </a:cubicBezTo>
                  <a:lnTo>
                    <a:pt x="4048" y="2646013"/>
                  </a:lnTo>
                  <a:lnTo>
                    <a:pt x="0" y="2645713"/>
                  </a:lnTo>
                  <a:lnTo>
                    <a:pt x="0" y="1067013"/>
                  </a:lnTo>
                  <a:lnTo>
                    <a:pt x="0" y="1062879"/>
                  </a:lnTo>
                  <a:lnTo>
                    <a:pt x="457" y="1063019"/>
                  </a:lnTo>
                  <a:lnTo>
                    <a:pt x="10462" y="975599"/>
                  </a:lnTo>
                  <a:cubicBezTo>
                    <a:pt x="37901" y="857488"/>
                    <a:pt x="117455" y="756099"/>
                    <a:pt x="227038" y="690889"/>
                  </a:cubicBezTo>
                  <a:lnTo>
                    <a:pt x="282014" y="664604"/>
                  </a:lnTo>
                  <a:lnTo>
                    <a:pt x="279584" y="661363"/>
                  </a:lnTo>
                  <a:lnTo>
                    <a:pt x="1548424" y="26943"/>
                  </a:lnTo>
                  <a:lnTo>
                    <a:pt x="1549562" y="28698"/>
                  </a:lnTo>
                  <a:lnTo>
                    <a:pt x="1552535" y="32201"/>
                  </a:lnTo>
                  <a:lnTo>
                    <a:pt x="1553852" y="31438"/>
                  </a:lnTo>
                  <a:cubicBezTo>
                    <a:pt x="1598674" y="11194"/>
                    <a:pt x="1647954" y="0"/>
                    <a:pt x="1699682" y="0"/>
                  </a:cubicBezTo>
                  <a:close/>
                </a:path>
              </a:pathLst>
            </a:cu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2A93010-8289-B195-1E80-38C4D4C169BB}"/>
                </a:ext>
              </a:extLst>
            </p:cNvPr>
            <p:cNvSpPr/>
            <p:nvPr/>
          </p:nvSpPr>
          <p:spPr>
            <a:xfrm>
              <a:off x="1695094" y="1787542"/>
              <a:ext cx="1504742" cy="1627072"/>
            </a:xfrm>
            <a:custGeom>
              <a:avLst/>
              <a:gdLst>
                <a:gd name="connsiteX0" fmla="*/ 1699682 w 3390900"/>
                <a:gd name="connsiteY0" fmla="*/ 0 h 3733348"/>
                <a:gd name="connsiteX1" fmla="*/ 1845513 w 3390900"/>
                <a:gd name="connsiteY1" fmla="*/ 31438 h 3733348"/>
                <a:gd name="connsiteX2" fmla="*/ 1871415 w 3390900"/>
                <a:gd name="connsiteY2" fmla="*/ 46451 h 3733348"/>
                <a:gd name="connsiteX3" fmla="*/ 1872845 w 3390900"/>
                <a:gd name="connsiteY3" fmla="*/ 43735 h 3733348"/>
                <a:gd name="connsiteX4" fmla="*/ 1873068 w 3390900"/>
                <a:gd name="connsiteY4" fmla="*/ 42239 h 3733348"/>
                <a:gd name="connsiteX5" fmla="*/ 3150432 w 3390900"/>
                <a:gd name="connsiteY5" fmla="*/ 680922 h 3733348"/>
                <a:gd name="connsiteX6" fmla="*/ 3148739 w 3390900"/>
                <a:gd name="connsiteY6" fmla="*/ 688116 h 3733348"/>
                <a:gd name="connsiteX7" fmla="*/ 3163863 w 3390900"/>
                <a:gd name="connsiteY7" fmla="*/ 695347 h 3733348"/>
                <a:gd name="connsiteX8" fmla="*/ 3380438 w 3390900"/>
                <a:gd name="connsiteY8" fmla="*/ 980057 h 3733348"/>
                <a:gd name="connsiteX9" fmla="*/ 3388364 w 3390900"/>
                <a:gd name="connsiteY9" fmla="*/ 1049307 h 3733348"/>
                <a:gd name="connsiteX10" fmla="*/ 3390899 w 3390900"/>
                <a:gd name="connsiteY10" fmla="*/ 1049253 h 3733348"/>
                <a:gd name="connsiteX11" fmla="*/ 3390899 w 3390900"/>
                <a:gd name="connsiteY11" fmla="*/ 1071462 h 3733348"/>
                <a:gd name="connsiteX12" fmla="*/ 3390900 w 3390900"/>
                <a:gd name="connsiteY12" fmla="*/ 1071471 h 3733348"/>
                <a:gd name="connsiteX13" fmla="*/ 3390899 w 3390900"/>
                <a:gd name="connsiteY13" fmla="*/ 1071480 h 3733348"/>
                <a:gd name="connsiteX14" fmla="*/ 3390899 w 3390900"/>
                <a:gd name="connsiteY14" fmla="*/ 2681385 h 3733348"/>
                <a:gd name="connsiteX15" fmla="*/ 3390899 w 3390900"/>
                <a:gd name="connsiteY15" fmla="*/ 2682556 h 3733348"/>
                <a:gd name="connsiteX16" fmla="*/ 3390766 w 3390900"/>
                <a:gd name="connsiteY16" fmla="*/ 2682549 h 3733348"/>
                <a:gd name="connsiteX17" fmla="*/ 3380437 w 3390900"/>
                <a:gd name="connsiteY17" fmla="*/ 2772800 h 3733348"/>
                <a:gd name="connsiteX18" fmla="*/ 3163862 w 3390900"/>
                <a:gd name="connsiteY18" fmla="*/ 3057510 h 3733348"/>
                <a:gd name="connsiteX19" fmla="*/ 3137302 w 3390900"/>
                <a:gd name="connsiteY19" fmla="*/ 3070208 h 3733348"/>
                <a:gd name="connsiteX20" fmla="*/ 3137254 w 3390900"/>
                <a:gd name="connsiteY20" fmla="*/ 3070700 h 3733348"/>
                <a:gd name="connsiteX21" fmla="*/ 3137889 w 3390900"/>
                <a:gd name="connsiteY21" fmla="*/ 3080309 h 3733348"/>
                <a:gd name="connsiteX22" fmla="*/ 1959932 w 3390900"/>
                <a:gd name="connsiteY22" fmla="*/ 3669287 h 3733348"/>
                <a:gd name="connsiteX23" fmla="*/ 1958718 w 3390900"/>
                <a:gd name="connsiteY23" fmla="*/ 3667665 h 3733348"/>
                <a:gd name="connsiteX24" fmla="*/ 1895892 w 3390900"/>
                <a:gd name="connsiteY24" fmla="*/ 3697703 h 3733348"/>
                <a:gd name="connsiteX25" fmla="*/ 1695449 w 3390900"/>
                <a:gd name="connsiteY25" fmla="*/ 3733348 h 3733348"/>
                <a:gd name="connsiteX26" fmla="*/ 1407535 w 3390900"/>
                <a:gd name="connsiteY26" fmla="*/ 3655882 h 3733348"/>
                <a:gd name="connsiteX27" fmla="*/ 1377255 w 3390900"/>
                <a:gd name="connsiteY27" fmla="*/ 3633876 h 3733348"/>
                <a:gd name="connsiteX28" fmla="*/ 1375683 w 3390900"/>
                <a:gd name="connsiteY28" fmla="*/ 3641645 h 3733348"/>
                <a:gd name="connsiteX29" fmla="*/ 263950 w 3390900"/>
                <a:gd name="connsiteY29" fmla="*/ 3085778 h 3733348"/>
                <a:gd name="connsiteX30" fmla="*/ 267279 w 3390900"/>
                <a:gd name="connsiteY30" fmla="*/ 3083357 h 3733348"/>
                <a:gd name="connsiteX31" fmla="*/ 270797 w 3390900"/>
                <a:gd name="connsiteY31" fmla="*/ 3078432 h 3733348"/>
                <a:gd name="connsiteX32" fmla="*/ 227038 w 3390900"/>
                <a:gd name="connsiteY32" fmla="*/ 3057510 h 3733348"/>
                <a:gd name="connsiteX33" fmla="*/ 0 w 3390900"/>
                <a:gd name="connsiteY33" fmla="*/ 2681385 h 3733348"/>
                <a:gd name="connsiteX34" fmla="*/ 4048 w 3390900"/>
                <a:gd name="connsiteY34" fmla="*/ 2646013 h 3733348"/>
                <a:gd name="connsiteX35" fmla="*/ 0 w 3390900"/>
                <a:gd name="connsiteY35" fmla="*/ 2645713 h 3733348"/>
                <a:gd name="connsiteX36" fmla="*/ 0 w 3390900"/>
                <a:gd name="connsiteY36" fmla="*/ 1067013 h 3733348"/>
                <a:gd name="connsiteX37" fmla="*/ 0 w 3390900"/>
                <a:gd name="connsiteY37" fmla="*/ 1062879 h 3733348"/>
                <a:gd name="connsiteX38" fmla="*/ 457 w 3390900"/>
                <a:gd name="connsiteY38" fmla="*/ 1063019 h 3733348"/>
                <a:gd name="connsiteX39" fmla="*/ 10462 w 3390900"/>
                <a:gd name="connsiteY39" fmla="*/ 975599 h 3733348"/>
                <a:gd name="connsiteX40" fmla="*/ 227038 w 3390900"/>
                <a:gd name="connsiteY40" fmla="*/ 690889 h 3733348"/>
                <a:gd name="connsiteX41" fmla="*/ 282014 w 3390900"/>
                <a:gd name="connsiteY41" fmla="*/ 664604 h 3733348"/>
                <a:gd name="connsiteX42" fmla="*/ 279584 w 3390900"/>
                <a:gd name="connsiteY42" fmla="*/ 661363 h 3733348"/>
                <a:gd name="connsiteX43" fmla="*/ 1548424 w 3390900"/>
                <a:gd name="connsiteY43" fmla="*/ 26943 h 3733348"/>
                <a:gd name="connsiteX44" fmla="*/ 1549562 w 3390900"/>
                <a:gd name="connsiteY44" fmla="*/ 28698 h 3733348"/>
                <a:gd name="connsiteX45" fmla="*/ 1552535 w 3390900"/>
                <a:gd name="connsiteY45" fmla="*/ 32201 h 3733348"/>
                <a:gd name="connsiteX46" fmla="*/ 1553852 w 3390900"/>
                <a:gd name="connsiteY46" fmla="*/ 31438 h 3733348"/>
                <a:gd name="connsiteX47" fmla="*/ 1699682 w 3390900"/>
                <a:gd name="connsiteY47" fmla="*/ 0 h 3733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3390900" h="3733348">
                  <a:moveTo>
                    <a:pt x="1699682" y="0"/>
                  </a:moveTo>
                  <a:cubicBezTo>
                    <a:pt x="1751410" y="0"/>
                    <a:pt x="1800690" y="11194"/>
                    <a:pt x="1845513" y="31438"/>
                  </a:cubicBezTo>
                  <a:lnTo>
                    <a:pt x="1871415" y="46451"/>
                  </a:lnTo>
                  <a:lnTo>
                    <a:pt x="1872845" y="43735"/>
                  </a:lnTo>
                  <a:lnTo>
                    <a:pt x="1873068" y="42239"/>
                  </a:lnTo>
                  <a:lnTo>
                    <a:pt x="3150432" y="680922"/>
                  </a:lnTo>
                  <a:lnTo>
                    <a:pt x="3148739" y="688116"/>
                  </a:lnTo>
                  <a:lnTo>
                    <a:pt x="3163863" y="695347"/>
                  </a:lnTo>
                  <a:cubicBezTo>
                    <a:pt x="3273445" y="760557"/>
                    <a:pt x="3353000" y="861946"/>
                    <a:pt x="3380438" y="980057"/>
                  </a:cubicBezTo>
                  <a:lnTo>
                    <a:pt x="3388364" y="1049307"/>
                  </a:lnTo>
                  <a:lnTo>
                    <a:pt x="3390899" y="1049253"/>
                  </a:lnTo>
                  <a:lnTo>
                    <a:pt x="3390899" y="1071462"/>
                  </a:lnTo>
                  <a:lnTo>
                    <a:pt x="3390900" y="1071471"/>
                  </a:lnTo>
                  <a:lnTo>
                    <a:pt x="3390899" y="1071480"/>
                  </a:lnTo>
                  <a:lnTo>
                    <a:pt x="3390899" y="2681385"/>
                  </a:lnTo>
                  <a:lnTo>
                    <a:pt x="3390899" y="2682556"/>
                  </a:lnTo>
                  <a:lnTo>
                    <a:pt x="3390766" y="2682549"/>
                  </a:lnTo>
                  <a:lnTo>
                    <a:pt x="3380437" y="2772800"/>
                  </a:lnTo>
                  <a:cubicBezTo>
                    <a:pt x="3352999" y="2890910"/>
                    <a:pt x="3273444" y="2992299"/>
                    <a:pt x="3163862" y="3057510"/>
                  </a:cubicBezTo>
                  <a:lnTo>
                    <a:pt x="3137302" y="3070208"/>
                  </a:lnTo>
                  <a:lnTo>
                    <a:pt x="3137254" y="3070700"/>
                  </a:lnTo>
                  <a:lnTo>
                    <a:pt x="3137889" y="3080309"/>
                  </a:lnTo>
                  <a:lnTo>
                    <a:pt x="1959932" y="3669287"/>
                  </a:lnTo>
                  <a:lnTo>
                    <a:pt x="1958718" y="3667665"/>
                  </a:lnTo>
                  <a:lnTo>
                    <a:pt x="1895892" y="3697703"/>
                  </a:lnTo>
                  <a:cubicBezTo>
                    <a:pt x="1834284" y="3720656"/>
                    <a:pt x="1766549" y="3733348"/>
                    <a:pt x="1695449" y="3733348"/>
                  </a:cubicBezTo>
                  <a:cubicBezTo>
                    <a:pt x="1588799" y="3733348"/>
                    <a:pt x="1489722" y="3704790"/>
                    <a:pt x="1407535" y="3655882"/>
                  </a:cubicBezTo>
                  <a:lnTo>
                    <a:pt x="1377255" y="3633876"/>
                  </a:lnTo>
                  <a:lnTo>
                    <a:pt x="1375683" y="3641645"/>
                  </a:lnTo>
                  <a:lnTo>
                    <a:pt x="263950" y="3085778"/>
                  </a:lnTo>
                  <a:lnTo>
                    <a:pt x="267279" y="3083357"/>
                  </a:lnTo>
                  <a:lnTo>
                    <a:pt x="270797" y="3078432"/>
                  </a:lnTo>
                  <a:lnTo>
                    <a:pt x="227038" y="3057510"/>
                  </a:lnTo>
                  <a:cubicBezTo>
                    <a:pt x="90060" y="2975996"/>
                    <a:pt x="0" y="2837955"/>
                    <a:pt x="0" y="2681385"/>
                  </a:cubicBezTo>
                  <a:lnTo>
                    <a:pt x="4048" y="2646013"/>
                  </a:lnTo>
                  <a:lnTo>
                    <a:pt x="0" y="2645713"/>
                  </a:lnTo>
                  <a:lnTo>
                    <a:pt x="0" y="1067013"/>
                  </a:lnTo>
                  <a:lnTo>
                    <a:pt x="0" y="1062879"/>
                  </a:lnTo>
                  <a:lnTo>
                    <a:pt x="457" y="1063019"/>
                  </a:lnTo>
                  <a:lnTo>
                    <a:pt x="10462" y="975599"/>
                  </a:lnTo>
                  <a:cubicBezTo>
                    <a:pt x="37901" y="857488"/>
                    <a:pt x="117455" y="756099"/>
                    <a:pt x="227038" y="690889"/>
                  </a:cubicBezTo>
                  <a:lnTo>
                    <a:pt x="282014" y="664604"/>
                  </a:lnTo>
                  <a:lnTo>
                    <a:pt x="279584" y="661363"/>
                  </a:lnTo>
                  <a:lnTo>
                    <a:pt x="1548424" y="26943"/>
                  </a:lnTo>
                  <a:lnTo>
                    <a:pt x="1549562" y="28698"/>
                  </a:lnTo>
                  <a:lnTo>
                    <a:pt x="1552535" y="32201"/>
                  </a:lnTo>
                  <a:lnTo>
                    <a:pt x="1553852" y="31438"/>
                  </a:lnTo>
                  <a:cubicBezTo>
                    <a:pt x="1598674" y="11194"/>
                    <a:pt x="1647954" y="0"/>
                    <a:pt x="1699682" y="0"/>
                  </a:cubicBezTo>
                  <a:close/>
                </a:path>
              </a:pathLst>
            </a:cu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BA9FF999-CA41-31C4-9DD8-8F1D641A0CE5}"/>
                </a:ext>
              </a:extLst>
            </p:cNvPr>
            <p:cNvSpPr/>
            <p:nvPr/>
          </p:nvSpPr>
          <p:spPr>
            <a:xfrm>
              <a:off x="2447465" y="3203979"/>
              <a:ext cx="1504742" cy="1627072"/>
            </a:xfrm>
            <a:custGeom>
              <a:avLst/>
              <a:gdLst>
                <a:gd name="connsiteX0" fmla="*/ 1699682 w 3390900"/>
                <a:gd name="connsiteY0" fmla="*/ 0 h 3733348"/>
                <a:gd name="connsiteX1" fmla="*/ 1845513 w 3390900"/>
                <a:gd name="connsiteY1" fmla="*/ 31438 h 3733348"/>
                <a:gd name="connsiteX2" fmla="*/ 1871415 w 3390900"/>
                <a:gd name="connsiteY2" fmla="*/ 46451 h 3733348"/>
                <a:gd name="connsiteX3" fmla="*/ 1872845 w 3390900"/>
                <a:gd name="connsiteY3" fmla="*/ 43735 h 3733348"/>
                <a:gd name="connsiteX4" fmla="*/ 1873068 w 3390900"/>
                <a:gd name="connsiteY4" fmla="*/ 42239 h 3733348"/>
                <a:gd name="connsiteX5" fmla="*/ 3150432 w 3390900"/>
                <a:gd name="connsiteY5" fmla="*/ 680922 h 3733348"/>
                <a:gd name="connsiteX6" fmla="*/ 3148739 w 3390900"/>
                <a:gd name="connsiteY6" fmla="*/ 688116 h 3733348"/>
                <a:gd name="connsiteX7" fmla="*/ 3163863 w 3390900"/>
                <a:gd name="connsiteY7" fmla="*/ 695347 h 3733348"/>
                <a:gd name="connsiteX8" fmla="*/ 3380438 w 3390900"/>
                <a:gd name="connsiteY8" fmla="*/ 980057 h 3733348"/>
                <a:gd name="connsiteX9" fmla="*/ 3388364 w 3390900"/>
                <a:gd name="connsiteY9" fmla="*/ 1049307 h 3733348"/>
                <a:gd name="connsiteX10" fmla="*/ 3390899 w 3390900"/>
                <a:gd name="connsiteY10" fmla="*/ 1049253 h 3733348"/>
                <a:gd name="connsiteX11" fmla="*/ 3390899 w 3390900"/>
                <a:gd name="connsiteY11" fmla="*/ 1071462 h 3733348"/>
                <a:gd name="connsiteX12" fmla="*/ 3390900 w 3390900"/>
                <a:gd name="connsiteY12" fmla="*/ 1071471 h 3733348"/>
                <a:gd name="connsiteX13" fmla="*/ 3390899 w 3390900"/>
                <a:gd name="connsiteY13" fmla="*/ 1071480 h 3733348"/>
                <a:gd name="connsiteX14" fmla="*/ 3390899 w 3390900"/>
                <a:gd name="connsiteY14" fmla="*/ 2681385 h 3733348"/>
                <a:gd name="connsiteX15" fmla="*/ 3390899 w 3390900"/>
                <a:gd name="connsiteY15" fmla="*/ 2682556 h 3733348"/>
                <a:gd name="connsiteX16" fmla="*/ 3390766 w 3390900"/>
                <a:gd name="connsiteY16" fmla="*/ 2682549 h 3733348"/>
                <a:gd name="connsiteX17" fmla="*/ 3380437 w 3390900"/>
                <a:gd name="connsiteY17" fmla="*/ 2772800 h 3733348"/>
                <a:gd name="connsiteX18" fmla="*/ 3163862 w 3390900"/>
                <a:gd name="connsiteY18" fmla="*/ 3057510 h 3733348"/>
                <a:gd name="connsiteX19" fmla="*/ 3137302 w 3390900"/>
                <a:gd name="connsiteY19" fmla="*/ 3070208 h 3733348"/>
                <a:gd name="connsiteX20" fmla="*/ 3137254 w 3390900"/>
                <a:gd name="connsiteY20" fmla="*/ 3070700 h 3733348"/>
                <a:gd name="connsiteX21" fmla="*/ 3137889 w 3390900"/>
                <a:gd name="connsiteY21" fmla="*/ 3080309 h 3733348"/>
                <a:gd name="connsiteX22" fmla="*/ 1959932 w 3390900"/>
                <a:gd name="connsiteY22" fmla="*/ 3669287 h 3733348"/>
                <a:gd name="connsiteX23" fmla="*/ 1958718 w 3390900"/>
                <a:gd name="connsiteY23" fmla="*/ 3667665 h 3733348"/>
                <a:gd name="connsiteX24" fmla="*/ 1895892 w 3390900"/>
                <a:gd name="connsiteY24" fmla="*/ 3697703 h 3733348"/>
                <a:gd name="connsiteX25" fmla="*/ 1695449 w 3390900"/>
                <a:gd name="connsiteY25" fmla="*/ 3733348 h 3733348"/>
                <a:gd name="connsiteX26" fmla="*/ 1407535 w 3390900"/>
                <a:gd name="connsiteY26" fmla="*/ 3655882 h 3733348"/>
                <a:gd name="connsiteX27" fmla="*/ 1377255 w 3390900"/>
                <a:gd name="connsiteY27" fmla="*/ 3633876 h 3733348"/>
                <a:gd name="connsiteX28" fmla="*/ 1375683 w 3390900"/>
                <a:gd name="connsiteY28" fmla="*/ 3641645 h 3733348"/>
                <a:gd name="connsiteX29" fmla="*/ 263950 w 3390900"/>
                <a:gd name="connsiteY29" fmla="*/ 3085778 h 3733348"/>
                <a:gd name="connsiteX30" fmla="*/ 267279 w 3390900"/>
                <a:gd name="connsiteY30" fmla="*/ 3083357 h 3733348"/>
                <a:gd name="connsiteX31" fmla="*/ 270797 w 3390900"/>
                <a:gd name="connsiteY31" fmla="*/ 3078432 h 3733348"/>
                <a:gd name="connsiteX32" fmla="*/ 227038 w 3390900"/>
                <a:gd name="connsiteY32" fmla="*/ 3057510 h 3733348"/>
                <a:gd name="connsiteX33" fmla="*/ 0 w 3390900"/>
                <a:gd name="connsiteY33" fmla="*/ 2681385 h 3733348"/>
                <a:gd name="connsiteX34" fmla="*/ 4048 w 3390900"/>
                <a:gd name="connsiteY34" fmla="*/ 2646013 h 3733348"/>
                <a:gd name="connsiteX35" fmla="*/ 0 w 3390900"/>
                <a:gd name="connsiteY35" fmla="*/ 2645713 h 3733348"/>
                <a:gd name="connsiteX36" fmla="*/ 0 w 3390900"/>
                <a:gd name="connsiteY36" fmla="*/ 1067013 h 3733348"/>
                <a:gd name="connsiteX37" fmla="*/ 0 w 3390900"/>
                <a:gd name="connsiteY37" fmla="*/ 1062879 h 3733348"/>
                <a:gd name="connsiteX38" fmla="*/ 457 w 3390900"/>
                <a:gd name="connsiteY38" fmla="*/ 1063019 h 3733348"/>
                <a:gd name="connsiteX39" fmla="*/ 10462 w 3390900"/>
                <a:gd name="connsiteY39" fmla="*/ 975599 h 3733348"/>
                <a:gd name="connsiteX40" fmla="*/ 227038 w 3390900"/>
                <a:gd name="connsiteY40" fmla="*/ 690889 h 3733348"/>
                <a:gd name="connsiteX41" fmla="*/ 282014 w 3390900"/>
                <a:gd name="connsiteY41" fmla="*/ 664604 h 3733348"/>
                <a:gd name="connsiteX42" fmla="*/ 279584 w 3390900"/>
                <a:gd name="connsiteY42" fmla="*/ 661363 h 3733348"/>
                <a:gd name="connsiteX43" fmla="*/ 1548424 w 3390900"/>
                <a:gd name="connsiteY43" fmla="*/ 26943 h 3733348"/>
                <a:gd name="connsiteX44" fmla="*/ 1549562 w 3390900"/>
                <a:gd name="connsiteY44" fmla="*/ 28698 h 3733348"/>
                <a:gd name="connsiteX45" fmla="*/ 1552535 w 3390900"/>
                <a:gd name="connsiteY45" fmla="*/ 32201 h 3733348"/>
                <a:gd name="connsiteX46" fmla="*/ 1553852 w 3390900"/>
                <a:gd name="connsiteY46" fmla="*/ 31438 h 3733348"/>
                <a:gd name="connsiteX47" fmla="*/ 1699682 w 3390900"/>
                <a:gd name="connsiteY47" fmla="*/ 0 h 3733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3390900" h="3733348">
                  <a:moveTo>
                    <a:pt x="1699682" y="0"/>
                  </a:moveTo>
                  <a:cubicBezTo>
                    <a:pt x="1751410" y="0"/>
                    <a:pt x="1800690" y="11194"/>
                    <a:pt x="1845513" y="31438"/>
                  </a:cubicBezTo>
                  <a:lnTo>
                    <a:pt x="1871415" y="46451"/>
                  </a:lnTo>
                  <a:lnTo>
                    <a:pt x="1872845" y="43735"/>
                  </a:lnTo>
                  <a:lnTo>
                    <a:pt x="1873068" y="42239"/>
                  </a:lnTo>
                  <a:lnTo>
                    <a:pt x="3150432" y="680922"/>
                  </a:lnTo>
                  <a:lnTo>
                    <a:pt x="3148739" y="688116"/>
                  </a:lnTo>
                  <a:lnTo>
                    <a:pt x="3163863" y="695347"/>
                  </a:lnTo>
                  <a:cubicBezTo>
                    <a:pt x="3273445" y="760557"/>
                    <a:pt x="3353000" y="861946"/>
                    <a:pt x="3380438" y="980057"/>
                  </a:cubicBezTo>
                  <a:lnTo>
                    <a:pt x="3388364" y="1049307"/>
                  </a:lnTo>
                  <a:lnTo>
                    <a:pt x="3390899" y="1049253"/>
                  </a:lnTo>
                  <a:lnTo>
                    <a:pt x="3390899" y="1071462"/>
                  </a:lnTo>
                  <a:lnTo>
                    <a:pt x="3390900" y="1071471"/>
                  </a:lnTo>
                  <a:lnTo>
                    <a:pt x="3390899" y="1071480"/>
                  </a:lnTo>
                  <a:lnTo>
                    <a:pt x="3390899" y="2681385"/>
                  </a:lnTo>
                  <a:lnTo>
                    <a:pt x="3390899" y="2682556"/>
                  </a:lnTo>
                  <a:lnTo>
                    <a:pt x="3390766" y="2682549"/>
                  </a:lnTo>
                  <a:lnTo>
                    <a:pt x="3380437" y="2772800"/>
                  </a:lnTo>
                  <a:cubicBezTo>
                    <a:pt x="3352999" y="2890910"/>
                    <a:pt x="3273444" y="2992299"/>
                    <a:pt x="3163862" y="3057510"/>
                  </a:cubicBezTo>
                  <a:lnTo>
                    <a:pt x="3137302" y="3070208"/>
                  </a:lnTo>
                  <a:lnTo>
                    <a:pt x="3137254" y="3070700"/>
                  </a:lnTo>
                  <a:lnTo>
                    <a:pt x="3137889" y="3080309"/>
                  </a:lnTo>
                  <a:lnTo>
                    <a:pt x="1959932" y="3669287"/>
                  </a:lnTo>
                  <a:lnTo>
                    <a:pt x="1958718" y="3667665"/>
                  </a:lnTo>
                  <a:lnTo>
                    <a:pt x="1895892" y="3697703"/>
                  </a:lnTo>
                  <a:cubicBezTo>
                    <a:pt x="1834284" y="3720656"/>
                    <a:pt x="1766549" y="3733348"/>
                    <a:pt x="1695449" y="3733348"/>
                  </a:cubicBezTo>
                  <a:cubicBezTo>
                    <a:pt x="1588799" y="3733348"/>
                    <a:pt x="1489722" y="3704790"/>
                    <a:pt x="1407535" y="3655882"/>
                  </a:cubicBezTo>
                  <a:lnTo>
                    <a:pt x="1377255" y="3633876"/>
                  </a:lnTo>
                  <a:lnTo>
                    <a:pt x="1375683" y="3641645"/>
                  </a:lnTo>
                  <a:lnTo>
                    <a:pt x="263950" y="3085778"/>
                  </a:lnTo>
                  <a:lnTo>
                    <a:pt x="267279" y="3083357"/>
                  </a:lnTo>
                  <a:lnTo>
                    <a:pt x="270797" y="3078432"/>
                  </a:lnTo>
                  <a:lnTo>
                    <a:pt x="227038" y="3057510"/>
                  </a:lnTo>
                  <a:cubicBezTo>
                    <a:pt x="90060" y="2975996"/>
                    <a:pt x="0" y="2837955"/>
                    <a:pt x="0" y="2681385"/>
                  </a:cubicBezTo>
                  <a:lnTo>
                    <a:pt x="4048" y="2646013"/>
                  </a:lnTo>
                  <a:lnTo>
                    <a:pt x="0" y="2645713"/>
                  </a:lnTo>
                  <a:lnTo>
                    <a:pt x="0" y="1067013"/>
                  </a:lnTo>
                  <a:lnTo>
                    <a:pt x="0" y="1062879"/>
                  </a:lnTo>
                  <a:lnTo>
                    <a:pt x="457" y="1063019"/>
                  </a:lnTo>
                  <a:lnTo>
                    <a:pt x="10462" y="975599"/>
                  </a:lnTo>
                  <a:cubicBezTo>
                    <a:pt x="37901" y="857488"/>
                    <a:pt x="117455" y="756099"/>
                    <a:pt x="227038" y="690889"/>
                  </a:cubicBezTo>
                  <a:lnTo>
                    <a:pt x="282014" y="664604"/>
                  </a:lnTo>
                  <a:lnTo>
                    <a:pt x="279584" y="661363"/>
                  </a:lnTo>
                  <a:lnTo>
                    <a:pt x="1548424" y="26943"/>
                  </a:lnTo>
                  <a:lnTo>
                    <a:pt x="1549562" y="28698"/>
                  </a:lnTo>
                  <a:lnTo>
                    <a:pt x="1552535" y="32201"/>
                  </a:lnTo>
                  <a:lnTo>
                    <a:pt x="1553852" y="31438"/>
                  </a:lnTo>
                  <a:cubicBezTo>
                    <a:pt x="1598674" y="11194"/>
                    <a:pt x="1647954" y="0"/>
                    <a:pt x="1699682" y="0"/>
                  </a:cubicBezTo>
                  <a:close/>
                </a:path>
              </a:pathLst>
            </a:cu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64E599A-EDE6-22BE-B822-5CA99236581E}"/>
                </a:ext>
              </a:extLst>
            </p:cNvPr>
            <p:cNvSpPr/>
            <p:nvPr/>
          </p:nvSpPr>
          <p:spPr>
            <a:xfrm>
              <a:off x="3199836" y="4620416"/>
              <a:ext cx="1504742" cy="1627072"/>
            </a:xfrm>
            <a:custGeom>
              <a:avLst/>
              <a:gdLst>
                <a:gd name="connsiteX0" fmla="*/ 1699682 w 3390900"/>
                <a:gd name="connsiteY0" fmla="*/ 0 h 3733348"/>
                <a:gd name="connsiteX1" fmla="*/ 1845513 w 3390900"/>
                <a:gd name="connsiteY1" fmla="*/ 31438 h 3733348"/>
                <a:gd name="connsiteX2" fmla="*/ 1871415 w 3390900"/>
                <a:gd name="connsiteY2" fmla="*/ 46451 h 3733348"/>
                <a:gd name="connsiteX3" fmla="*/ 1872845 w 3390900"/>
                <a:gd name="connsiteY3" fmla="*/ 43735 h 3733348"/>
                <a:gd name="connsiteX4" fmla="*/ 1873068 w 3390900"/>
                <a:gd name="connsiteY4" fmla="*/ 42239 h 3733348"/>
                <a:gd name="connsiteX5" fmla="*/ 3150432 w 3390900"/>
                <a:gd name="connsiteY5" fmla="*/ 680922 h 3733348"/>
                <a:gd name="connsiteX6" fmla="*/ 3148739 w 3390900"/>
                <a:gd name="connsiteY6" fmla="*/ 688116 h 3733348"/>
                <a:gd name="connsiteX7" fmla="*/ 3163863 w 3390900"/>
                <a:gd name="connsiteY7" fmla="*/ 695347 h 3733348"/>
                <a:gd name="connsiteX8" fmla="*/ 3380438 w 3390900"/>
                <a:gd name="connsiteY8" fmla="*/ 980057 h 3733348"/>
                <a:gd name="connsiteX9" fmla="*/ 3388364 w 3390900"/>
                <a:gd name="connsiteY9" fmla="*/ 1049307 h 3733348"/>
                <a:gd name="connsiteX10" fmla="*/ 3390899 w 3390900"/>
                <a:gd name="connsiteY10" fmla="*/ 1049253 h 3733348"/>
                <a:gd name="connsiteX11" fmla="*/ 3390899 w 3390900"/>
                <a:gd name="connsiteY11" fmla="*/ 1071462 h 3733348"/>
                <a:gd name="connsiteX12" fmla="*/ 3390900 w 3390900"/>
                <a:gd name="connsiteY12" fmla="*/ 1071471 h 3733348"/>
                <a:gd name="connsiteX13" fmla="*/ 3390899 w 3390900"/>
                <a:gd name="connsiteY13" fmla="*/ 1071480 h 3733348"/>
                <a:gd name="connsiteX14" fmla="*/ 3390899 w 3390900"/>
                <a:gd name="connsiteY14" fmla="*/ 2681385 h 3733348"/>
                <a:gd name="connsiteX15" fmla="*/ 3390899 w 3390900"/>
                <a:gd name="connsiteY15" fmla="*/ 2682556 h 3733348"/>
                <a:gd name="connsiteX16" fmla="*/ 3390766 w 3390900"/>
                <a:gd name="connsiteY16" fmla="*/ 2682549 h 3733348"/>
                <a:gd name="connsiteX17" fmla="*/ 3380437 w 3390900"/>
                <a:gd name="connsiteY17" fmla="*/ 2772800 h 3733348"/>
                <a:gd name="connsiteX18" fmla="*/ 3163862 w 3390900"/>
                <a:gd name="connsiteY18" fmla="*/ 3057510 h 3733348"/>
                <a:gd name="connsiteX19" fmla="*/ 3137302 w 3390900"/>
                <a:gd name="connsiteY19" fmla="*/ 3070208 h 3733348"/>
                <a:gd name="connsiteX20" fmla="*/ 3137254 w 3390900"/>
                <a:gd name="connsiteY20" fmla="*/ 3070700 h 3733348"/>
                <a:gd name="connsiteX21" fmla="*/ 3137889 w 3390900"/>
                <a:gd name="connsiteY21" fmla="*/ 3080309 h 3733348"/>
                <a:gd name="connsiteX22" fmla="*/ 1959932 w 3390900"/>
                <a:gd name="connsiteY22" fmla="*/ 3669287 h 3733348"/>
                <a:gd name="connsiteX23" fmla="*/ 1958718 w 3390900"/>
                <a:gd name="connsiteY23" fmla="*/ 3667665 h 3733348"/>
                <a:gd name="connsiteX24" fmla="*/ 1895892 w 3390900"/>
                <a:gd name="connsiteY24" fmla="*/ 3697703 h 3733348"/>
                <a:gd name="connsiteX25" fmla="*/ 1695449 w 3390900"/>
                <a:gd name="connsiteY25" fmla="*/ 3733348 h 3733348"/>
                <a:gd name="connsiteX26" fmla="*/ 1407535 w 3390900"/>
                <a:gd name="connsiteY26" fmla="*/ 3655882 h 3733348"/>
                <a:gd name="connsiteX27" fmla="*/ 1377255 w 3390900"/>
                <a:gd name="connsiteY27" fmla="*/ 3633876 h 3733348"/>
                <a:gd name="connsiteX28" fmla="*/ 1375683 w 3390900"/>
                <a:gd name="connsiteY28" fmla="*/ 3641645 h 3733348"/>
                <a:gd name="connsiteX29" fmla="*/ 263950 w 3390900"/>
                <a:gd name="connsiteY29" fmla="*/ 3085778 h 3733348"/>
                <a:gd name="connsiteX30" fmla="*/ 267279 w 3390900"/>
                <a:gd name="connsiteY30" fmla="*/ 3083357 h 3733348"/>
                <a:gd name="connsiteX31" fmla="*/ 270797 w 3390900"/>
                <a:gd name="connsiteY31" fmla="*/ 3078432 h 3733348"/>
                <a:gd name="connsiteX32" fmla="*/ 227038 w 3390900"/>
                <a:gd name="connsiteY32" fmla="*/ 3057510 h 3733348"/>
                <a:gd name="connsiteX33" fmla="*/ 0 w 3390900"/>
                <a:gd name="connsiteY33" fmla="*/ 2681385 h 3733348"/>
                <a:gd name="connsiteX34" fmla="*/ 4048 w 3390900"/>
                <a:gd name="connsiteY34" fmla="*/ 2646013 h 3733348"/>
                <a:gd name="connsiteX35" fmla="*/ 0 w 3390900"/>
                <a:gd name="connsiteY35" fmla="*/ 2645713 h 3733348"/>
                <a:gd name="connsiteX36" fmla="*/ 0 w 3390900"/>
                <a:gd name="connsiteY36" fmla="*/ 1067013 h 3733348"/>
                <a:gd name="connsiteX37" fmla="*/ 0 w 3390900"/>
                <a:gd name="connsiteY37" fmla="*/ 1062879 h 3733348"/>
                <a:gd name="connsiteX38" fmla="*/ 457 w 3390900"/>
                <a:gd name="connsiteY38" fmla="*/ 1063019 h 3733348"/>
                <a:gd name="connsiteX39" fmla="*/ 10462 w 3390900"/>
                <a:gd name="connsiteY39" fmla="*/ 975599 h 3733348"/>
                <a:gd name="connsiteX40" fmla="*/ 227038 w 3390900"/>
                <a:gd name="connsiteY40" fmla="*/ 690889 h 3733348"/>
                <a:gd name="connsiteX41" fmla="*/ 282014 w 3390900"/>
                <a:gd name="connsiteY41" fmla="*/ 664604 h 3733348"/>
                <a:gd name="connsiteX42" fmla="*/ 279584 w 3390900"/>
                <a:gd name="connsiteY42" fmla="*/ 661363 h 3733348"/>
                <a:gd name="connsiteX43" fmla="*/ 1548424 w 3390900"/>
                <a:gd name="connsiteY43" fmla="*/ 26943 h 3733348"/>
                <a:gd name="connsiteX44" fmla="*/ 1549562 w 3390900"/>
                <a:gd name="connsiteY44" fmla="*/ 28698 h 3733348"/>
                <a:gd name="connsiteX45" fmla="*/ 1552535 w 3390900"/>
                <a:gd name="connsiteY45" fmla="*/ 32201 h 3733348"/>
                <a:gd name="connsiteX46" fmla="*/ 1553852 w 3390900"/>
                <a:gd name="connsiteY46" fmla="*/ 31438 h 3733348"/>
                <a:gd name="connsiteX47" fmla="*/ 1699682 w 3390900"/>
                <a:gd name="connsiteY47" fmla="*/ 0 h 3733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3390900" h="3733348">
                  <a:moveTo>
                    <a:pt x="1699682" y="0"/>
                  </a:moveTo>
                  <a:cubicBezTo>
                    <a:pt x="1751410" y="0"/>
                    <a:pt x="1800690" y="11194"/>
                    <a:pt x="1845513" y="31438"/>
                  </a:cubicBezTo>
                  <a:lnTo>
                    <a:pt x="1871415" y="46451"/>
                  </a:lnTo>
                  <a:lnTo>
                    <a:pt x="1872845" y="43735"/>
                  </a:lnTo>
                  <a:lnTo>
                    <a:pt x="1873068" y="42239"/>
                  </a:lnTo>
                  <a:lnTo>
                    <a:pt x="3150432" y="680922"/>
                  </a:lnTo>
                  <a:lnTo>
                    <a:pt x="3148739" y="688116"/>
                  </a:lnTo>
                  <a:lnTo>
                    <a:pt x="3163863" y="695347"/>
                  </a:lnTo>
                  <a:cubicBezTo>
                    <a:pt x="3273445" y="760557"/>
                    <a:pt x="3353000" y="861946"/>
                    <a:pt x="3380438" y="980057"/>
                  </a:cubicBezTo>
                  <a:lnTo>
                    <a:pt x="3388364" y="1049307"/>
                  </a:lnTo>
                  <a:lnTo>
                    <a:pt x="3390899" y="1049253"/>
                  </a:lnTo>
                  <a:lnTo>
                    <a:pt x="3390899" y="1071462"/>
                  </a:lnTo>
                  <a:lnTo>
                    <a:pt x="3390900" y="1071471"/>
                  </a:lnTo>
                  <a:lnTo>
                    <a:pt x="3390899" y="1071480"/>
                  </a:lnTo>
                  <a:lnTo>
                    <a:pt x="3390899" y="2681385"/>
                  </a:lnTo>
                  <a:lnTo>
                    <a:pt x="3390899" y="2682556"/>
                  </a:lnTo>
                  <a:lnTo>
                    <a:pt x="3390766" y="2682549"/>
                  </a:lnTo>
                  <a:lnTo>
                    <a:pt x="3380437" y="2772800"/>
                  </a:lnTo>
                  <a:cubicBezTo>
                    <a:pt x="3352999" y="2890910"/>
                    <a:pt x="3273444" y="2992299"/>
                    <a:pt x="3163862" y="3057510"/>
                  </a:cubicBezTo>
                  <a:lnTo>
                    <a:pt x="3137302" y="3070208"/>
                  </a:lnTo>
                  <a:lnTo>
                    <a:pt x="3137254" y="3070700"/>
                  </a:lnTo>
                  <a:lnTo>
                    <a:pt x="3137889" y="3080309"/>
                  </a:lnTo>
                  <a:lnTo>
                    <a:pt x="1959932" y="3669287"/>
                  </a:lnTo>
                  <a:lnTo>
                    <a:pt x="1958718" y="3667665"/>
                  </a:lnTo>
                  <a:lnTo>
                    <a:pt x="1895892" y="3697703"/>
                  </a:lnTo>
                  <a:cubicBezTo>
                    <a:pt x="1834284" y="3720656"/>
                    <a:pt x="1766549" y="3733348"/>
                    <a:pt x="1695449" y="3733348"/>
                  </a:cubicBezTo>
                  <a:cubicBezTo>
                    <a:pt x="1588799" y="3733348"/>
                    <a:pt x="1489722" y="3704790"/>
                    <a:pt x="1407535" y="3655882"/>
                  </a:cubicBezTo>
                  <a:lnTo>
                    <a:pt x="1377255" y="3633876"/>
                  </a:lnTo>
                  <a:lnTo>
                    <a:pt x="1375683" y="3641645"/>
                  </a:lnTo>
                  <a:lnTo>
                    <a:pt x="263950" y="3085778"/>
                  </a:lnTo>
                  <a:lnTo>
                    <a:pt x="267279" y="3083357"/>
                  </a:lnTo>
                  <a:lnTo>
                    <a:pt x="270797" y="3078432"/>
                  </a:lnTo>
                  <a:lnTo>
                    <a:pt x="227038" y="3057510"/>
                  </a:lnTo>
                  <a:cubicBezTo>
                    <a:pt x="90060" y="2975996"/>
                    <a:pt x="0" y="2837955"/>
                    <a:pt x="0" y="2681385"/>
                  </a:cubicBezTo>
                  <a:lnTo>
                    <a:pt x="4048" y="2646013"/>
                  </a:lnTo>
                  <a:lnTo>
                    <a:pt x="0" y="2645713"/>
                  </a:lnTo>
                  <a:lnTo>
                    <a:pt x="0" y="1067013"/>
                  </a:lnTo>
                  <a:lnTo>
                    <a:pt x="0" y="1062879"/>
                  </a:lnTo>
                  <a:lnTo>
                    <a:pt x="457" y="1063019"/>
                  </a:lnTo>
                  <a:lnTo>
                    <a:pt x="10462" y="975599"/>
                  </a:lnTo>
                  <a:cubicBezTo>
                    <a:pt x="37901" y="857488"/>
                    <a:pt x="117455" y="756099"/>
                    <a:pt x="227038" y="690889"/>
                  </a:cubicBezTo>
                  <a:lnTo>
                    <a:pt x="282014" y="664604"/>
                  </a:lnTo>
                  <a:lnTo>
                    <a:pt x="279584" y="661363"/>
                  </a:lnTo>
                  <a:lnTo>
                    <a:pt x="1548424" y="26943"/>
                  </a:lnTo>
                  <a:lnTo>
                    <a:pt x="1549562" y="28698"/>
                  </a:lnTo>
                  <a:lnTo>
                    <a:pt x="1552535" y="32201"/>
                  </a:lnTo>
                  <a:lnTo>
                    <a:pt x="1553852" y="31438"/>
                  </a:lnTo>
                  <a:cubicBezTo>
                    <a:pt x="1598674" y="11194"/>
                    <a:pt x="1647954" y="0"/>
                    <a:pt x="1699682" y="0"/>
                  </a:cubicBezTo>
                  <a:close/>
                </a:path>
              </a:pathLst>
            </a:cu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9BEF595A-9114-93D5-843A-865367FB4261}"/>
              </a:ext>
            </a:extLst>
          </p:cNvPr>
          <p:cNvSpPr txBox="1"/>
          <p:nvPr/>
        </p:nvSpPr>
        <p:spPr>
          <a:xfrm>
            <a:off x="221894" y="168253"/>
            <a:ext cx="25019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b="1" i="1" dirty="0">
                <a:solidFill>
                  <a:schemeClr val="bg1"/>
                </a:solidFill>
              </a:rPr>
              <a:t>OUR TEAM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1503D6C-BFFB-D48B-22DC-017B18F9702A}"/>
              </a:ext>
            </a:extLst>
          </p:cNvPr>
          <p:cNvSpPr txBox="1"/>
          <p:nvPr/>
        </p:nvSpPr>
        <p:spPr>
          <a:xfrm>
            <a:off x="171094" y="1091871"/>
            <a:ext cx="316915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54" name="Graphic 53" descr="Cheers with solid fill">
            <a:extLst>
              <a:ext uri="{FF2B5EF4-FFF2-40B4-BE49-F238E27FC236}">
                <a16:creationId xmlns:a16="http://schemas.microsoft.com/office/drawing/2014/main" id="{5195D0D7-2B71-6FB0-DB64-DF35A45578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8876" y="3825726"/>
            <a:ext cx="3032274" cy="3032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2282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232C0E3-0BBD-60E7-864E-561C57E862D0}"/>
              </a:ext>
            </a:extLst>
          </p:cNvPr>
          <p:cNvSpPr txBox="1"/>
          <p:nvPr/>
        </p:nvSpPr>
        <p:spPr>
          <a:xfrm>
            <a:off x="825500" y="198904"/>
            <a:ext cx="31877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0" b="1" i="1" dirty="0">
                <a:solidFill>
                  <a:schemeClr val="bg1"/>
                </a:solidFill>
              </a:rPr>
              <a:t>HR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818CBF-0AE6-EBB8-8DD7-EE8A4E504BA0}"/>
              </a:ext>
            </a:extLst>
          </p:cNvPr>
          <p:cNvSpPr txBox="1"/>
          <p:nvPr/>
        </p:nvSpPr>
        <p:spPr>
          <a:xfrm>
            <a:off x="215900" y="2137895"/>
            <a:ext cx="4813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>
                <a:solidFill>
                  <a:schemeClr val="bg1"/>
                </a:solidFill>
              </a:rPr>
              <a:t>EMPLOYEE HANDBOOK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4F98AC3-5DEB-16FB-7115-A388ECA7FF15}"/>
              </a:ext>
            </a:extLst>
          </p:cNvPr>
          <p:cNvCxnSpPr/>
          <p:nvPr/>
        </p:nvCxnSpPr>
        <p:spPr>
          <a:xfrm>
            <a:off x="215900" y="2895600"/>
            <a:ext cx="4254500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399556E4-4561-4338-B689-B0BE256B1ADE}"/>
              </a:ext>
            </a:extLst>
          </p:cNvPr>
          <p:cNvSpPr/>
          <p:nvPr/>
        </p:nvSpPr>
        <p:spPr>
          <a:xfrm rot="2700000">
            <a:off x="4431628" y="6198393"/>
            <a:ext cx="1191763" cy="1191763"/>
          </a:xfrm>
          <a:custGeom>
            <a:avLst/>
            <a:gdLst>
              <a:gd name="connsiteX0" fmla="*/ 0 w 1191763"/>
              <a:gd name="connsiteY0" fmla="*/ 0 h 1191763"/>
              <a:gd name="connsiteX1" fmla="*/ 1191763 w 1191763"/>
              <a:gd name="connsiteY1" fmla="*/ 0 h 1191763"/>
              <a:gd name="connsiteX2" fmla="*/ 0 w 1191763"/>
              <a:gd name="connsiteY2" fmla="*/ 1191763 h 1191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91763" h="1191763">
                <a:moveTo>
                  <a:pt x="0" y="0"/>
                </a:moveTo>
                <a:lnTo>
                  <a:pt x="1191763" y="0"/>
                </a:lnTo>
                <a:lnTo>
                  <a:pt x="0" y="1191763"/>
                </a:lnTo>
                <a:close/>
              </a:path>
            </a:pathLst>
          </a:custGeom>
          <a:solidFill>
            <a:srgbClr val="0066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8EF946FD-6C6C-F55F-7A50-C0DB714F029C}"/>
              </a:ext>
            </a:extLst>
          </p:cNvPr>
          <p:cNvSpPr/>
          <p:nvPr/>
        </p:nvSpPr>
        <p:spPr>
          <a:xfrm rot="2700000">
            <a:off x="3141658" y="3394549"/>
            <a:ext cx="1620000" cy="4747047"/>
          </a:xfrm>
          <a:custGeom>
            <a:avLst/>
            <a:gdLst>
              <a:gd name="connsiteX0" fmla="*/ 0 w 1620000"/>
              <a:gd name="connsiteY0" fmla="*/ 0 h 4677405"/>
              <a:gd name="connsiteX1" fmla="*/ 1620000 w 1620000"/>
              <a:gd name="connsiteY1" fmla="*/ 0 h 4677405"/>
              <a:gd name="connsiteX2" fmla="*/ 1620000 w 1620000"/>
              <a:gd name="connsiteY2" fmla="*/ 3057405 h 4677405"/>
              <a:gd name="connsiteX3" fmla="*/ 0 w 1620000"/>
              <a:gd name="connsiteY3" fmla="*/ 4677405 h 4677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20000" h="4677405">
                <a:moveTo>
                  <a:pt x="0" y="0"/>
                </a:moveTo>
                <a:lnTo>
                  <a:pt x="1620000" y="0"/>
                </a:lnTo>
                <a:lnTo>
                  <a:pt x="1620000" y="3057405"/>
                </a:lnTo>
                <a:lnTo>
                  <a:pt x="0" y="4677405"/>
                </a:lnTo>
                <a:close/>
              </a:path>
            </a:pathLst>
          </a:custGeom>
          <a:solidFill>
            <a:srgbClr val="0066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F7A9211-E13C-3E04-B1F5-56F35D0AC30E}"/>
              </a:ext>
            </a:extLst>
          </p:cNvPr>
          <p:cNvSpPr/>
          <p:nvPr/>
        </p:nvSpPr>
        <p:spPr>
          <a:xfrm rot="2700000">
            <a:off x="10236487" y="335513"/>
            <a:ext cx="1620000" cy="162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0C04C4F-945F-E138-BD02-1083D6D58341}"/>
              </a:ext>
            </a:extLst>
          </p:cNvPr>
          <p:cNvSpPr/>
          <p:nvPr/>
        </p:nvSpPr>
        <p:spPr>
          <a:xfrm rot="2700000">
            <a:off x="10234591" y="2729387"/>
            <a:ext cx="1620000" cy="162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B0DCEAB0-BA39-F0FE-1F5F-C6DE143325F6}"/>
              </a:ext>
            </a:extLst>
          </p:cNvPr>
          <p:cNvSpPr/>
          <p:nvPr/>
        </p:nvSpPr>
        <p:spPr>
          <a:xfrm rot="2700000">
            <a:off x="7853899" y="5078449"/>
            <a:ext cx="1620000" cy="1620000"/>
          </a:xfrm>
          <a:custGeom>
            <a:avLst/>
            <a:gdLst>
              <a:gd name="connsiteX0" fmla="*/ 0 w 1620000"/>
              <a:gd name="connsiteY0" fmla="*/ 0 h 1620000"/>
              <a:gd name="connsiteX1" fmla="*/ 1620000 w 1620000"/>
              <a:gd name="connsiteY1" fmla="*/ 0 h 1620000"/>
              <a:gd name="connsiteX2" fmla="*/ 1620000 w 1620000"/>
              <a:gd name="connsiteY2" fmla="*/ 1276137 h 1620000"/>
              <a:gd name="connsiteX3" fmla="*/ 1276137 w 1620000"/>
              <a:gd name="connsiteY3" fmla="*/ 1620000 h 1620000"/>
              <a:gd name="connsiteX4" fmla="*/ 0 w 1620000"/>
              <a:gd name="connsiteY4" fmla="*/ 1620000 h 16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0000" h="1620000">
                <a:moveTo>
                  <a:pt x="0" y="0"/>
                </a:moveTo>
                <a:lnTo>
                  <a:pt x="1620000" y="0"/>
                </a:lnTo>
                <a:lnTo>
                  <a:pt x="1620000" y="1276137"/>
                </a:lnTo>
                <a:lnTo>
                  <a:pt x="1276137" y="1620000"/>
                </a:lnTo>
                <a:lnTo>
                  <a:pt x="0" y="1620000"/>
                </a:lnTo>
                <a:close/>
              </a:path>
            </a:pathLst>
          </a:custGeom>
          <a:solidFill>
            <a:srgbClr val="0066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9173620-E0E0-0ECD-B773-864CB3826C9E}"/>
              </a:ext>
            </a:extLst>
          </p:cNvPr>
          <p:cNvSpPr/>
          <p:nvPr/>
        </p:nvSpPr>
        <p:spPr>
          <a:xfrm rot="2700000">
            <a:off x="9044245" y="3903918"/>
            <a:ext cx="1620000" cy="162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A35408C-6CE4-6378-3FE1-E84CF34512DC}"/>
              </a:ext>
            </a:extLst>
          </p:cNvPr>
          <p:cNvSpPr/>
          <p:nvPr/>
        </p:nvSpPr>
        <p:spPr>
          <a:xfrm rot="2700000">
            <a:off x="9040971" y="1521247"/>
            <a:ext cx="1620000" cy="1620000"/>
          </a:xfrm>
          <a:prstGeom prst="rect">
            <a:avLst/>
          </a:prstGeom>
          <a:solidFill>
            <a:srgbClr val="0066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AA06D74-F0D8-0F80-DBC0-C96D06819B71}"/>
              </a:ext>
            </a:extLst>
          </p:cNvPr>
          <p:cNvSpPr/>
          <p:nvPr/>
        </p:nvSpPr>
        <p:spPr>
          <a:xfrm rot="2700000">
            <a:off x="6649941" y="3892715"/>
            <a:ext cx="1620000" cy="162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7AEDB54-A792-8693-F14F-1FD1F0292339}"/>
              </a:ext>
            </a:extLst>
          </p:cNvPr>
          <p:cNvSpPr/>
          <p:nvPr/>
        </p:nvSpPr>
        <p:spPr>
          <a:xfrm rot="2700000">
            <a:off x="7845456" y="2706981"/>
            <a:ext cx="1620000" cy="162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D145AF3-20ED-8832-1338-42B2FE9521B5}"/>
              </a:ext>
            </a:extLst>
          </p:cNvPr>
          <p:cNvSpPr/>
          <p:nvPr/>
        </p:nvSpPr>
        <p:spPr>
          <a:xfrm rot="2700000">
            <a:off x="7855797" y="335515"/>
            <a:ext cx="1620000" cy="162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1C2E52D-78FA-2B05-25DD-EDCE35513E50}"/>
              </a:ext>
            </a:extLst>
          </p:cNvPr>
          <p:cNvSpPr/>
          <p:nvPr/>
        </p:nvSpPr>
        <p:spPr>
          <a:xfrm rot="2700000">
            <a:off x="5475105" y="2684577"/>
            <a:ext cx="1620000" cy="162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26BC635-D813-7A1B-06DB-730C5DB04349}"/>
              </a:ext>
            </a:extLst>
          </p:cNvPr>
          <p:cNvSpPr/>
          <p:nvPr/>
        </p:nvSpPr>
        <p:spPr>
          <a:xfrm rot="2700000">
            <a:off x="6665451" y="1510046"/>
            <a:ext cx="1620000" cy="162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749505C7-0255-42F7-5099-0AA75A43E30A}"/>
              </a:ext>
            </a:extLst>
          </p:cNvPr>
          <p:cNvSpPr/>
          <p:nvPr/>
        </p:nvSpPr>
        <p:spPr>
          <a:xfrm rot="2700000">
            <a:off x="5477691" y="321909"/>
            <a:ext cx="1620000" cy="162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654616E-BB93-0F93-5A24-F3B20987C1F0}"/>
              </a:ext>
            </a:extLst>
          </p:cNvPr>
          <p:cNvSpPr/>
          <p:nvPr/>
        </p:nvSpPr>
        <p:spPr>
          <a:xfrm rot="2700000">
            <a:off x="5422342" y="5046365"/>
            <a:ext cx="1620000" cy="162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CD0C356F-8322-D0EE-E5BE-D697E3F6F496}"/>
              </a:ext>
            </a:extLst>
          </p:cNvPr>
          <p:cNvSpPr/>
          <p:nvPr/>
        </p:nvSpPr>
        <p:spPr>
          <a:xfrm rot="2700000">
            <a:off x="10234591" y="5112058"/>
            <a:ext cx="1620000" cy="162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DE05F3A-FC64-D314-D4B5-22995D5ED138}"/>
              </a:ext>
            </a:extLst>
          </p:cNvPr>
          <p:cNvSpPr txBox="1"/>
          <p:nvPr/>
        </p:nvSpPr>
        <p:spPr>
          <a:xfrm>
            <a:off x="215900" y="3268283"/>
            <a:ext cx="251624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endParaRPr lang="en-IN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3774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2623020-6984-2112-8DF3-964B81B33A4B}"/>
              </a:ext>
            </a:extLst>
          </p:cNvPr>
          <p:cNvSpPr/>
          <p:nvPr/>
        </p:nvSpPr>
        <p:spPr>
          <a:xfrm>
            <a:off x="762000" y="838200"/>
            <a:ext cx="10668000" cy="5530850"/>
          </a:xfrm>
          <a:prstGeom prst="rect">
            <a:avLst/>
          </a:prstGeo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7F39CDF-0A96-90D5-2D1C-1E2BE081F988}"/>
              </a:ext>
            </a:extLst>
          </p:cNvPr>
          <p:cNvSpPr/>
          <p:nvPr/>
        </p:nvSpPr>
        <p:spPr>
          <a:xfrm>
            <a:off x="762000" y="3500438"/>
            <a:ext cx="10668000" cy="2868612"/>
          </a:xfrm>
          <a:prstGeom prst="rect">
            <a:avLst/>
          </a:prstGeom>
          <a:solidFill>
            <a:srgbClr val="0000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5F6BBE-D3D4-D8E5-A8B1-CB0FCCA87A37}"/>
              </a:ext>
            </a:extLst>
          </p:cNvPr>
          <p:cNvSpPr txBox="1"/>
          <p:nvPr/>
        </p:nvSpPr>
        <p:spPr>
          <a:xfrm>
            <a:off x="2876550" y="206345"/>
            <a:ext cx="6438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dirty="0">
                <a:solidFill>
                  <a:srgbClr val="000066"/>
                </a:solidFill>
                <a:latin typeface="Arial Black" panose="020B0A04020102020204" pitchFamily="34" charset="0"/>
              </a:rPr>
              <a:t>Microsoft Dashboard and Certification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47B16B-2CF7-9369-B308-77D61EF4560C}"/>
              </a:ext>
            </a:extLst>
          </p:cNvPr>
          <p:cNvSpPr txBox="1"/>
          <p:nvPr/>
        </p:nvSpPr>
        <p:spPr>
          <a:xfrm>
            <a:off x="7301650" y="1153657"/>
            <a:ext cx="38227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N" dirty="0">
                <a:solidFill>
                  <a:srgbClr val="000066"/>
                </a:solidFill>
              </a:rPr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pPr algn="r"/>
            <a:endParaRPr lang="en-IN" dirty="0">
              <a:solidFill>
                <a:srgbClr val="000066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C0A24B-C868-2E8C-D795-3D2F79FDF3A5}"/>
              </a:ext>
            </a:extLst>
          </p:cNvPr>
          <p:cNvSpPr txBox="1"/>
          <p:nvPr/>
        </p:nvSpPr>
        <p:spPr>
          <a:xfrm>
            <a:off x="1067650" y="1237368"/>
            <a:ext cx="38227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002060"/>
                </a:solidFill>
              </a:rPr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endParaRPr lang="en-IN" dirty="0">
              <a:solidFill>
                <a:srgbClr val="00206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100DD1-0216-9FCA-011C-15A6C7FE8206}"/>
              </a:ext>
            </a:extLst>
          </p:cNvPr>
          <p:cNvSpPr txBox="1"/>
          <p:nvPr/>
        </p:nvSpPr>
        <p:spPr>
          <a:xfrm>
            <a:off x="7301650" y="4053420"/>
            <a:ext cx="38227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N" dirty="0">
                <a:solidFill>
                  <a:schemeClr val="bg1"/>
                </a:solidFill>
              </a:rPr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pPr algn="r"/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5F2C2C-CA07-8A5A-2D89-66954113C5BD}"/>
              </a:ext>
            </a:extLst>
          </p:cNvPr>
          <p:cNvSpPr txBox="1"/>
          <p:nvPr/>
        </p:nvSpPr>
        <p:spPr>
          <a:xfrm>
            <a:off x="1067650" y="3919081"/>
            <a:ext cx="38227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endParaRPr lang="en-IN" dirty="0">
              <a:solidFill>
                <a:schemeClr val="bg1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EFA2B78-FD3E-F2AB-B65B-4DCA903018D0}"/>
              </a:ext>
            </a:extLst>
          </p:cNvPr>
          <p:cNvCxnSpPr/>
          <p:nvPr/>
        </p:nvCxnSpPr>
        <p:spPr>
          <a:xfrm>
            <a:off x="6083300" y="838200"/>
            <a:ext cx="0" cy="2466945"/>
          </a:xfrm>
          <a:prstGeom prst="line">
            <a:avLst/>
          </a:prstGeom>
          <a:ln w="25400" cap="flat" cmpd="sng" algn="ctr">
            <a:solidFill>
              <a:srgbClr val="00006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2AEF1960-8E27-7B95-7275-D063BBB746F9}"/>
              </a:ext>
            </a:extLst>
          </p:cNvPr>
          <p:cNvSpPr/>
          <p:nvPr/>
        </p:nvSpPr>
        <p:spPr>
          <a:xfrm>
            <a:off x="5196000" y="2529000"/>
            <a:ext cx="1800000" cy="1800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1" name="Graphic 10" descr="Rocket with solid fill">
            <a:extLst>
              <a:ext uri="{FF2B5EF4-FFF2-40B4-BE49-F238E27FC236}">
                <a16:creationId xmlns:a16="http://schemas.microsoft.com/office/drawing/2014/main" id="{3EB951A6-C604-F17D-E2DD-02274B707C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88800" y="2893238"/>
            <a:ext cx="1214400" cy="12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3600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 descr="Rocket with solid fill">
            <a:extLst>
              <a:ext uri="{FF2B5EF4-FFF2-40B4-BE49-F238E27FC236}">
                <a16:creationId xmlns:a16="http://schemas.microsoft.com/office/drawing/2014/main" id="{52B6FFD5-8CB4-7A71-3CDA-302F59541D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1915" y="2660163"/>
            <a:ext cx="1297172" cy="1297172"/>
          </a:xfrm>
          <a:prstGeom prst="rect">
            <a:avLst/>
          </a:prstGeom>
        </p:spPr>
      </p:pic>
      <p:pic>
        <p:nvPicPr>
          <p:cNvPr id="9" name="Graphic 8" descr="Bullseye with solid fill">
            <a:extLst>
              <a:ext uri="{FF2B5EF4-FFF2-40B4-BE49-F238E27FC236}">
                <a16:creationId xmlns:a16="http://schemas.microsoft.com/office/drawing/2014/main" id="{8DB0EA32-29EF-0E4D-C6BB-CE62B08D38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111830" y="0"/>
            <a:ext cx="2080170" cy="208017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ACE3204-9D13-F806-0378-187CEB64AC06}"/>
              </a:ext>
            </a:extLst>
          </p:cNvPr>
          <p:cNvSpPr txBox="1"/>
          <p:nvPr/>
        </p:nvSpPr>
        <p:spPr>
          <a:xfrm>
            <a:off x="6479393" y="4871549"/>
            <a:ext cx="3032051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solidFill>
                  <a:srgbClr val="000066"/>
                </a:solidFill>
              </a:rPr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endParaRPr lang="en-IN" sz="1600" dirty="0">
              <a:solidFill>
                <a:srgbClr val="000066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AF596EE-0777-FC8C-3340-1C2C39B4E72C}"/>
              </a:ext>
            </a:extLst>
          </p:cNvPr>
          <p:cNvSpPr txBox="1"/>
          <p:nvPr/>
        </p:nvSpPr>
        <p:spPr>
          <a:xfrm>
            <a:off x="4820471" y="820507"/>
            <a:ext cx="3162565" cy="206210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IN" sz="1600" dirty="0">
                <a:solidFill>
                  <a:srgbClr val="000066"/>
                </a:solidFill>
              </a:rPr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endParaRPr lang="en-IN" sz="1600" dirty="0">
              <a:solidFill>
                <a:srgbClr val="000066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5A5518-4FF1-17D4-B8C2-74280057A539}"/>
              </a:ext>
            </a:extLst>
          </p:cNvPr>
          <p:cNvSpPr txBox="1"/>
          <p:nvPr/>
        </p:nvSpPr>
        <p:spPr>
          <a:xfrm>
            <a:off x="405538" y="4941529"/>
            <a:ext cx="289666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solidFill>
                  <a:srgbClr val="000066"/>
                </a:solidFill>
              </a:rPr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endParaRPr lang="en-IN" sz="1600" dirty="0">
              <a:solidFill>
                <a:srgbClr val="000066"/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C147D0A-BE44-32F2-D7F4-B54E8EA593D3}"/>
              </a:ext>
            </a:extLst>
          </p:cNvPr>
          <p:cNvCxnSpPr>
            <a:cxnSpLocks/>
            <a:endCxn id="2" idx="2"/>
          </p:cNvCxnSpPr>
          <p:nvPr/>
        </p:nvCxnSpPr>
        <p:spPr>
          <a:xfrm>
            <a:off x="0" y="3573463"/>
            <a:ext cx="590017" cy="668061"/>
          </a:xfrm>
          <a:prstGeom prst="line">
            <a:avLst/>
          </a:prstGeom>
          <a:ln w="44450" cap="flat" cmpd="sng" algn="ctr">
            <a:solidFill>
              <a:srgbClr val="00006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C3F817D-5C33-B293-402C-196A82A2FFDE}"/>
              </a:ext>
            </a:extLst>
          </p:cNvPr>
          <p:cNvCxnSpPr>
            <a:stCxn id="2" idx="6"/>
            <a:endCxn id="4" idx="2"/>
          </p:cNvCxnSpPr>
          <p:nvPr/>
        </p:nvCxnSpPr>
        <p:spPr>
          <a:xfrm flipV="1">
            <a:off x="1887189" y="2660163"/>
            <a:ext cx="1466641" cy="1581361"/>
          </a:xfrm>
          <a:prstGeom prst="line">
            <a:avLst/>
          </a:prstGeom>
          <a:ln w="44450" cap="flat" cmpd="sng" algn="ctr">
            <a:solidFill>
              <a:srgbClr val="00006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4C9A046-F9BF-F42E-6AE0-EC48CEEE5624}"/>
              </a:ext>
            </a:extLst>
          </p:cNvPr>
          <p:cNvCxnSpPr>
            <a:cxnSpLocks/>
            <a:stCxn id="4" idx="6"/>
            <a:endCxn id="3" idx="1"/>
          </p:cNvCxnSpPr>
          <p:nvPr/>
        </p:nvCxnSpPr>
        <p:spPr>
          <a:xfrm>
            <a:off x="4651002" y="2660163"/>
            <a:ext cx="603339" cy="1856579"/>
          </a:xfrm>
          <a:prstGeom prst="line">
            <a:avLst/>
          </a:prstGeom>
          <a:ln w="44450" cap="flat" cmpd="sng" algn="ctr">
            <a:solidFill>
              <a:srgbClr val="00006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E7FE0C4-D068-DF57-351D-1EAFDC0D6A16}"/>
              </a:ext>
            </a:extLst>
          </p:cNvPr>
          <p:cNvCxnSpPr>
            <a:cxnSpLocks/>
            <a:endCxn id="7" idx="1"/>
          </p:cNvCxnSpPr>
          <p:nvPr/>
        </p:nvCxnSpPr>
        <p:spPr>
          <a:xfrm flipV="1">
            <a:off x="6479393" y="3308749"/>
            <a:ext cx="1902522" cy="1367316"/>
          </a:xfrm>
          <a:prstGeom prst="line">
            <a:avLst/>
          </a:prstGeom>
          <a:ln w="44450" cap="flat" cmpd="sng" algn="ctr">
            <a:solidFill>
              <a:srgbClr val="00006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36" name="Group 35">
            <a:extLst>
              <a:ext uri="{FF2B5EF4-FFF2-40B4-BE49-F238E27FC236}">
                <a16:creationId xmlns:a16="http://schemas.microsoft.com/office/drawing/2014/main" id="{898B85EB-9647-AF30-22C9-75AEA88D4DF9}"/>
              </a:ext>
            </a:extLst>
          </p:cNvPr>
          <p:cNvGrpSpPr/>
          <p:nvPr/>
        </p:nvGrpSpPr>
        <p:grpSpPr>
          <a:xfrm>
            <a:off x="590017" y="3640784"/>
            <a:ext cx="1297172" cy="1201479"/>
            <a:chOff x="659218" y="2924876"/>
            <a:chExt cx="1297172" cy="1201479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5A2A4277-B5BD-A77F-A1B6-CC4D9AD56E5E}"/>
                </a:ext>
              </a:extLst>
            </p:cNvPr>
            <p:cNvSpPr/>
            <p:nvPr/>
          </p:nvSpPr>
          <p:spPr>
            <a:xfrm>
              <a:off x="659218" y="2924876"/>
              <a:ext cx="1297172" cy="1201479"/>
            </a:xfrm>
            <a:prstGeom prst="ellipse">
              <a:avLst/>
            </a:prstGeom>
            <a:solidFill>
              <a:srgbClr val="00006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12E448E-438A-35E1-94DD-0B4E1B2B789D}"/>
                </a:ext>
              </a:extLst>
            </p:cNvPr>
            <p:cNvSpPr txBox="1"/>
            <p:nvPr/>
          </p:nvSpPr>
          <p:spPr>
            <a:xfrm>
              <a:off x="820996" y="3264005"/>
              <a:ext cx="103685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800" b="1" dirty="0">
                  <a:solidFill>
                    <a:schemeClr val="bg1"/>
                  </a:solidFill>
                </a:rPr>
                <a:t>2021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683979B9-7FC4-27FE-2410-C27168842198}"/>
              </a:ext>
            </a:extLst>
          </p:cNvPr>
          <p:cNvGrpSpPr/>
          <p:nvPr/>
        </p:nvGrpSpPr>
        <p:grpSpPr>
          <a:xfrm>
            <a:off x="3353830" y="2059423"/>
            <a:ext cx="1297172" cy="1201479"/>
            <a:chOff x="3561020" y="2158300"/>
            <a:chExt cx="1297172" cy="1201479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17754C18-343E-93ED-AE28-221D5CCE47BB}"/>
                </a:ext>
              </a:extLst>
            </p:cNvPr>
            <p:cNvSpPr/>
            <p:nvPr/>
          </p:nvSpPr>
          <p:spPr>
            <a:xfrm>
              <a:off x="3561020" y="2158300"/>
              <a:ext cx="1297172" cy="1201479"/>
            </a:xfrm>
            <a:prstGeom prst="ellipse">
              <a:avLst/>
            </a:prstGeom>
            <a:solidFill>
              <a:srgbClr val="00006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5235326-AD4D-52C8-3267-12DA93E453C3}"/>
                </a:ext>
              </a:extLst>
            </p:cNvPr>
            <p:cNvSpPr txBox="1"/>
            <p:nvPr/>
          </p:nvSpPr>
          <p:spPr>
            <a:xfrm>
              <a:off x="3743103" y="2497429"/>
              <a:ext cx="103685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800" b="1" dirty="0">
                  <a:solidFill>
                    <a:schemeClr val="bg1"/>
                  </a:solidFill>
                </a:rPr>
                <a:t>2022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1B02CA4-9AB8-2A54-42F7-B26C545AD40A}"/>
              </a:ext>
            </a:extLst>
          </p:cNvPr>
          <p:cNvGrpSpPr/>
          <p:nvPr/>
        </p:nvGrpSpPr>
        <p:grpSpPr>
          <a:xfrm>
            <a:off x="5064375" y="4340789"/>
            <a:ext cx="1297172" cy="1201479"/>
            <a:chOff x="5149253" y="4065571"/>
            <a:chExt cx="1297172" cy="1201479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D3021E9B-4260-5091-31E1-B4E57BDD0B17}"/>
                </a:ext>
              </a:extLst>
            </p:cNvPr>
            <p:cNvSpPr/>
            <p:nvPr/>
          </p:nvSpPr>
          <p:spPr>
            <a:xfrm>
              <a:off x="5149253" y="4065571"/>
              <a:ext cx="1297172" cy="1201479"/>
            </a:xfrm>
            <a:prstGeom prst="ellipse">
              <a:avLst/>
            </a:prstGeom>
            <a:solidFill>
              <a:srgbClr val="00006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02BD391-DE25-1438-47B9-FE7B29038431}"/>
                </a:ext>
              </a:extLst>
            </p:cNvPr>
            <p:cNvSpPr txBox="1"/>
            <p:nvPr/>
          </p:nvSpPr>
          <p:spPr>
            <a:xfrm>
              <a:off x="5339219" y="4404700"/>
              <a:ext cx="103685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800" b="1" dirty="0">
                  <a:solidFill>
                    <a:schemeClr val="bg1"/>
                  </a:solidFill>
                </a:rPr>
                <a:t>2023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7AF2BAA-71AE-6281-0E6F-A9691911B332}"/>
              </a:ext>
            </a:extLst>
          </p:cNvPr>
          <p:cNvGrpSpPr/>
          <p:nvPr/>
        </p:nvGrpSpPr>
        <p:grpSpPr>
          <a:xfrm>
            <a:off x="-1761" y="-1101"/>
            <a:ext cx="6197785" cy="668060"/>
            <a:chOff x="-1761" y="-1101"/>
            <a:chExt cx="6197785" cy="479012"/>
          </a:xfrm>
        </p:grpSpPr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F8B7993E-3D9F-8215-217D-83EAD3EC2FF3}"/>
                </a:ext>
              </a:extLst>
            </p:cNvPr>
            <p:cNvSpPr/>
            <p:nvPr/>
          </p:nvSpPr>
          <p:spPr>
            <a:xfrm>
              <a:off x="419478" y="-1101"/>
              <a:ext cx="5776546" cy="477302"/>
            </a:xfrm>
            <a:custGeom>
              <a:avLst/>
              <a:gdLst>
                <a:gd name="connsiteX0" fmla="*/ 0 w 7162800"/>
                <a:gd name="connsiteY0" fmla="*/ 0 h 608502"/>
                <a:gd name="connsiteX1" fmla="*/ 7162800 w 7162800"/>
                <a:gd name="connsiteY1" fmla="*/ 0 h 608502"/>
                <a:gd name="connsiteX2" fmla="*/ 7162800 w 7162800"/>
                <a:gd name="connsiteY2" fmla="*/ 28370 h 608502"/>
                <a:gd name="connsiteX3" fmla="*/ 6532964 w 7162800"/>
                <a:gd name="connsiteY3" fmla="*/ 608502 h 608502"/>
                <a:gd name="connsiteX4" fmla="*/ 0 w 7162800"/>
                <a:gd name="connsiteY4" fmla="*/ 608502 h 608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62800" h="608502">
                  <a:moveTo>
                    <a:pt x="0" y="0"/>
                  </a:moveTo>
                  <a:lnTo>
                    <a:pt x="7162800" y="0"/>
                  </a:lnTo>
                  <a:lnTo>
                    <a:pt x="7162800" y="28370"/>
                  </a:lnTo>
                  <a:lnTo>
                    <a:pt x="6532964" y="608502"/>
                  </a:lnTo>
                  <a:lnTo>
                    <a:pt x="0" y="608502"/>
                  </a:lnTo>
                  <a:close/>
                </a:path>
              </a:pathLst>
            </a:custGeom>
            <a:solidFill>
              <a:srgbClr val="3366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7F3B9FA0-B44A-D2DB-0D20-3212E268D372}"/>
                </a:ext>
              </a:extLst>
            </p:cNvPr>
            <p:cNvSpPr/>
            <p:nvPr/>
          </p:nvSpPr>
          <p:spPr>
            <a:xfrm>
              <a:off x="-1761" y="609"/>
              <a:ext cx="5776546" cy="477302"/>
            </a:xfrm>
            <a:custGeom>
              <a:avLst/>
              <a:gdLst>
                <a:gd name="connsiteX0" fmla="*/ 0 w 7162800"/>
                <a:gd name="connsiteY0" fmla="*/ 0 h 608502"/>
                <a:gd name="connsiteX1" fmla="*/ 7162800 w 7162800"/>
                <a:gd name="connsiteY1" fmla="*/ 0 h 608502"/>
                <a:gd name="connsiteX2" fmla="*/ 7162800 w 7162800"/>
                <a:gd name="connsiteY2" fmla="*/ 28370 h 608502"/>
                <a:gd name="connsiteX3" fmla="*/ 6532964 w 7162800"/>
                <a:gd name="connsiteY3" fmla="*/ 608502 h 608502"/>
                <a:gd name="connsiteX4" fmla="*/ 0 w 7162800"/>
                <a:gd name="connsiteY4" fmla="*/ 608502 h 608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62800" h="608502">
                  <a:moveTo>
                    <a:pt x="0" y="0"/>
                  </a:moveTo>
                  <a:lnTo>
                    <a:pt x="7162800" y="0"/>
                  </a:lnTo>
                  <a:lnTo>
                    <a:pt x="7162800" y="28370"/>
                  </a:lnTo>
                  <a:lnTo>
                    <a:pt x="6532964" y="608502"/>
                  </a:lnTo>
                  <a:lnTo>
                    <a:pt x="0" y="608502"/>
                  </a:lnTo>
                  <a:close/>
                </a:path>
              </a:pathLst>
            </a:custGeom>
            <a:solidFill>
              <a:srgbClr val="00006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6330AF78-AE7C-4CB6-0CE1-2EA6C340CA0D}"/>
              </a:ext>
            </a:extLst>
          </p:cNvPr>
          <p:cNvSpPr txBox="1"/>
          <p:nvPr/>
        </p:nvSpPr>
        <p:spPr>
          <a:xfrm>
            <a:off x="142705" y="100903"/>
            <a:ext cx="45082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i="1" dirty="0">
                <a:solidFill>
                  <a:schemeClr val="bg1"/>
                </a:solidFill>
              </a:rPr>
              <a:t>Customer Service Roadmap 2024</a:t>
            </a:r>
          </a:p>
        </p:txBody>
      </p:sp>
    </p:spTree>
    <p:extLst>
      <p:ext uri="{BB962C8B-B14F-4D97-AF65-F5344CB8AC3E}">
        <p14:creationId xmlns:p14="http://schemas.microsoft.com/office/powerpoint/2010/main" val="38012717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44">
            <a:extLst>
              <a:ext uri="{FF2B5EF4-FFF2-40B4-BE49-F238E27FC236}">
                <a16:creationId xmlns:a16="http://schemas.microsoft.com/office/drawing/2014/main" id="{156EAAA5-21BF-7A57-34A4-3FA8E0A95217}"/>
              </a:ext>
            </a:extLst>
          </p:cNvPr>
          <p:cNvGrpSpPr/>
          <p:nvPr/>
        </p:nvGrpSpPr>
        <p:grpSpPr>
          <a:xfrm>
            <a:off x="226583" y="1880901"/>
            <a:ext cx="11859962" cy="3443174"/>
            <a:chOff x="226583" y="1880901"/>
            <a:chExt cx="11859962" cy="3443174"/>
          </a:xfrm>
          <a:gradFill>
            <a:gsLst>
              <a:gs pos="0">
                <a:srgbClr val="002060"/>
              </a:gs>
              <a:gs pos="55000">
                <a:srgbClr val="0066CC"/>
              </a:gs>
              <a:gs pos="100000">
                <a:srgbClr val="99CCFF"/>
              </a:gs>
            </a:gsLst>
            <a:path path="circle">
              <a:fillToRect l="100000" t="100000"/>
            </a:path>
          </a:gradFill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FD94F97C-41C1-834E-67EF-F610A05BB288}"/>
                </a:ext>
              </a:extLst>
            </p:cNvPr>
            <p:cNvSpPr/>
            <p:nvPr/>
          </p:nvSpPr>
          <p:spPr>
            <a:xfrm rot="2160000" flipV="1">
              <a:off x="8914145" y="3077476"/>
              <a:ext cx="1981200" cy="9525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286065D-78EF-4F36-7420-EE579EF544F8}"/>
                </a:ext>
              </a:extLst>
            </p:cNvPr>
            <p:cNvSpPr/>
            <p:nvPr/>
          </p:nvSpPr>
          <p:spPr>
            <a:xfrm rot="2160000" flipV="1">
              <a:off x="3965718" y="3019375"/>
              <a:ext cx="1981200" cy="9525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CC199FB-F12A-707F-ACE9-51D206018C72}"/>
                </a:ext>
              </a:extLst>
            </p:cNvPr>
            <p:cNvSpPr/>
            <p:nvPr/>
          </p:nvSpPr>
          <p:spPr>
            <a:xfrm rot="19440000">
              <a:off x="1489055" y="3156446"/>
              <a:ext cx="1981200" cy="9525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C8568D71-9CE3-513C-6966-1F9763BB426A}"/>
                </a:ext>
              </a:extLst>
            </p:cNvPr>
            <p:cNvSpPr/>
            <p:nvPr/>
          </p:nvSpPr>
          <p:spPr>
            <a:xfrm>
              <a:off x="226583" y="3524075"/>
              <a:ext cx="1800000" cy="1800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49367C14-144B-36AA-A6A4-5D372530A06A}"/>
                </a:ext>
              </a:extLst>
            </p:cNvPr>
            <p:cNvSpPr/>
            <p:nvPr/>
          </p:nvSpPr>
          <p:spPr>
            <a:xfrm>
              <a:off x="2873756" y="1880901"/>
              <a:ext cx="1800000" cy="1800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28930C6-5AA6-E9F4-310A-BBCFF85607A6}"/>
                </a:ext>
              </a:extLst>
            </p:cNvPr>
            <p:cNvSpPr/>
            <p:nvPr/>
          </p:nvSpPr>
          <p:spPr>
            <a:xfrm rot="19440000">
              <a:off x="6599610" y="3060699"/>
              <a:ext cx="1981200" cy="9525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E139882-4AEA-B80A-1ADD-0771DEF37FBD}"/>
                </a:ext>
              </a:extLst>
            </p:cNvPr>
            <p:cNvSpPr/>
            <p:nvPr/>
          </p:nvSpPr>
          <p:spPr>
            <a:xfrm>
              <a:off x="5256564" y="3524075"/>
              <a:ext cx="1800000" cy="1800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2C80C574-5D0A-6BC6-63F0-2397402063F6}"/>
                </a:ext>
              </a:extLst>
            </p:cNvPr>
            <p:cNvSpPr/>
            <p:nvPr/>
          </p:nvSpPr>
          <p:spPr>
            <a:xfrm>
              <a:off x="7923400" y="1880901"/>
              <a:ext cx="1800000" cy="1800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424BFF20-21FE-A8C0-23C9-B7132DE2F198}"/>
                </a:ext>
              </a:extLst>
            </p:cNvPr>
            <p:cNvSpPr/>
            <p:nvPr/>
          </p:nvSpPr>
          <p:spPr>
            <a:xfrm>
              <a:off x="10286545" y="3524075"/>
              <a:ext cx="1800000" cy="1800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D242468-6A8F-2977-EC08-5AF717462BD6}"/>
              </a:ext>
            </a:extLst>
          </p:cNvPr>
          <p:cNvGrpSpPr/>
          <p:nvPr/>
        </p:nvGrpSpPr>
        <p:grpSpPr>
          <a:xfrm>
            <a:off x="-1761" y="-1102"/>
            <a:ext cx="6197785" cy="780677"/>
            <a:chOff x="-1761" y="-1101"/>
            <a:chExt cx="6197785" cy="479012"/>
          </a:xfrm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7C44F1B8-0C84-5F79-DA28-53B5777E0C7F}"/>
                </a:ext>
              </a:extLst>
            </p:cNvPr>
            <p:cNvSpPr/>
            <p:nvPr/>
          </p:nvSpPr>
          <p:spPr>
            <a:xfrm>
              <a:off x="419478" y="-1101"/>
              <a:ext cx="5776546" cy="477302"/>
            </a:xfrm>
            <a:custGeom>
              <a:avLst/>
              <a:gdLst>
                <a:gd name="connsiteX0" fmla="*/ 0 w 7162800"/>
                <a:gd name="connsiteY0" fmla="*/ 0 h 608502"/>
                <a:gd name="connsiteX1" fmla="*/ 7162800 w 7162800"/>
                <a:gd name="connsiteY1" fmla="*/ 0 h 608502"/>
                <a:gd name="connsiteX2" fmla="*/ 7162800 w 7162800"/>
                <a:gd name="connsiteY2" fmla="*/ 28370 h 608502"/>
                <a:gd name="connsiteX3" fmla="*/ 6532964 w 7162800"/>
                <a:gd name="connsiteY3" fmla="*/ 608502 h 608502"/>
                <a:gd name="connsiteX4" fmla="*/ 0 w 7162800"/>
                <a:gd name="connsiteY4" fmla="*/ 608502 h 608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62800" h="608502">
                  <a:moveTo>
                    <a:pt x="0" y="0"/>
                  </a:moveTo>
                  <a:lnTo>
                    <a:pt x="7162800" y="0"/>
                  </a:lnTo>
                  <a:lnTo>
                    <a:pt x="7162800" y="28370"/>
                  </a:lnTo>
                  <a:lnTo>
                    <a:pt x="6532964" y="608502"/>
                  </a:lnTo>
                  <a:lnTo>
                    <a:pt x="0" y="608502"/>
                  </a:lnTo>
                  <a:close/>
                </a:path>
              </a:pathLst>
            </a:custGeom>
            <a:solidFill>
              <a:srgbClr val="3366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14FB9F4-7418-A37B-7030-5C0FDC49E1D6}"/>
                </a:ext>
              </a:extLst>
            </p:cNvPr>
            <p:cNvSpPr/>
            <p:nvPr/>
          </p:nvSpPr>
          <p:spPr>
            <a:xfrm>
              <a:off x="-1761" y="609"/>
              <a:ext cx="5776546" cy="477302"/>
            </a:xfrm>
            <a:custGeom>
              <a:avLst/>
              <a:gdLst>
                <a:gd name="connsiteX0" fmla="*/ 0 w 7162800"/>
                <a:gd name="connsiteY0" fmla="*/ 0 h 608502"/>
                <a:gd name="connsiteX1" fmla="*/ 7162800 w 7162800"/>
                <a:gd name="connsiteY1" fmla="*/ 0 h 608502"/>
                <a:gd name="connsiteX2" fmla="*/ 7162800 w 7162800"/>
                <a:gd name="connsiteY2" fmla="*/ 28370 h 608502"/>
                <a:gd name="connsiteX3" fmla="*/ 6532964 w 7162800"/>
                <a:gd name="connsiteY3" fmla="*/ 608502 h 608502"/>
                <a:gd name="connsiteX4" fmla="*/ 0 w 7162800"/>
                <a:gd name="connsiteY4" fmla="*/ 608502 h 608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62800" h="608502">
                  <a:moveTo>
                    <a:pt x="0" y="0"/>
                  </a:moveTo>
                  <a:lnTo>
                    <a:pt x="7162800" y="0"/>
                  </a:lnTo>
                  <a:lnTo>
                    <a:pt x="7162800" y="28370"/>
                  </a:lnTo>
                  <a:lnTo>
                    <a:pt x="6532964" y="608502"/>
                  </a:lnTo>
                  <a:lnTo>
                    <a:pt x="0" y="608502"/>
                  </a:lnTo>
                  <a:close/>
                </a:path>
              </a:pathLst>
            </a:custGeom>
            <a:solidFill>
              <a:srgbClr val="00006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259010C0-D89F-404F-0FB6-413B7BDCC9DB}"/>
              </a:ext>
            </a:extLst>
          </p:cNvPr>
          <p:cNvSpPr txBox="1"/>
          <p:nvPr/>
        </p:nvSpPr>
        <p:spPr>
          <a:xfrm>
            <a:off x="194205" y="16744"/>
            <a:ext cx="5765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dirty="0">
                <a:solidFill>
                  <a:schemeClr val="bg1"/>
                </a:solidFill>
              </a:rPr>
              <a:t>Statistics and Analytics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578EB0E-D237-8102-A303-C276819B9E25}"/>
              </a:ext>
            </a:extLst>
          </p:cNvPr>
          <p:cNvSpPr txBox="1"/>
          <p:nvPr/>
        </p:nvSpPr>
        <p:spPr>
          <a:xfrm>
            <a:off x="10121900" y="197094"/>
            <a:ext cx="20701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solidFill>
                  <a:srgbClr val="002060"/>
                </a:solidFill>
              </a:rPr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endParaRPr lang="en-IN" sz="1600" dirty="0">
              <a:solidFill>
                <a:srgbClr val="002060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C03E176-2000-39FA-9C0F-0FFD8B59391B}"/>
              </a:ext>
            </a:extLst>
          </p:cNvPr>
          <p:cNvSpPr txBox="1"/>
          <p:nvPr/>
        </p:nvSpPr>
        <p:spPr>
          <a:xfrm>
            <a:off x="5193997" y="825945"/>
            <a:ext cx="253353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solidFill>
                  <a:srgbClr val="002060"/>
                </a:solidFill>
              </a:rPr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endParaRPr lang="en-IN" sz="1600" dirty="0">
              <a:solidFill>
                <a:srgbClr val="002060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E639868-9E6F-42E4-9DE8-65FD78CBEA26}"/>
              </a:ext>
            </a:extLst>
          </p:cNvPr>
          <p:cNvSpPr txBox="1"/>
          <p:nvPr/>
        </p:nvSpPr>
        <p:spPr>
          <a:xfrm>
            <a:off x="92894" y="941080"/>
            <a:ext cx="253353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solidFill>
                  <a:srgbClr val="002060"/>
                </a:solidFill>
              </a:rPr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endParaRPr lang="en-IN" sz="1600" dirty="0">
              <a:solidFill>
                <a:srgbClr val="002060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C23E528-C683-81A0-D39A-E735820BB82A}"/>
              </a:ext>
            </a:extLst>
          </p:cNvPr>
          <p:cNvSpPr txBox="1"/>
          <p:nvPr/>
        </p:nvSpPr>
        <p:spPr>
          <a:xfrm>
            <a:off x="2518206" y="4344819"/>
            <a:ext cx="253353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solidFill>
                  <a:srgbClr val="002060"/>
                </a:solidFill>
              </a:rPr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endParaRPr lang="en-IN" sz="1600" dirty="0">
              <a:solidFill>
                <a:srgbClr val="002060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CD4A6A8-6EEA-3FFE-CB3D-B9F9764FC533}"/>
              </a:ext>
            </a:extLst>
          </p:cNvPr>
          <p:cNvSpPr txBox="1"/>
          <p:nvPr/>
        </p:nvSpPr>
        <p:spPr>
          <a:xfrm>
            <a:off x="7494788" y="4355813"/>
            <a:ext cx="253353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solidFill>
                  <a:srgbClr val="002060"/>
                </a:solidFill>
              </a:rPr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endParaRPr lang="en-IN" sz="1600" dirty="0">
              <a:solidFill>
                <a:srgbClr val="002060"/>
              </a:solidFill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96E167A1-B59E-2F26-26EB-8B3DE3976FD3}"/>
              </a:ext>
            </a:extLst>
          </p:cNvPr>
          <p:cNvSpPr/>
          <p:nvPr/>
        </p:nvSpPr>
        <p:spPr>
          <a:xfrm>
            <a:off x="406583" y="3704075"/>
            <a:ext cx="1440000" cy="1440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1A08F8E-BFF0-54C7-9905-B1CE81EF8626}"/>
              </a:ext>
            </a:extLst>
          </p:cNvPr>
          <p:cNvSpPr/>
          <p:nvPr/>
        </p:nvSpPr>
        <p:spPr>
          <a:xfrm>
            <a:off x="3056128" y="2068499"/>
            <a:ext cx="1440000" cy="1440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8193732-E118-8BF1-1890-0A17806757E5}"/>
              </a:ext>
            </a:extLst>
          </p:cNvPr>
          <p:cNvSpPr/>
          <p:nvPr/>
        </p:nvSpPr>
        <p:spPr>
          <a:xfrm>
            <a:off x="8103400" y="2060901"/>
            <a:ext cx="1440000" cy="1440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3DA71DD-F317-C0C6-3C29-1C31D71471B4}"/>
              </a:ext>
            </a:extLst>
          </p:cNvPr>
          <p:cNvSpPr/>
          <p:nvPr/>
        </p:nvSpPr>
        <p:spPr>
          <a:xfrm>
            <a:off x="5436065" y="3704075"/>
            <a:ext cx="1440000" cy="1440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6610240-4967-8150-E6F5-548984D75895}"/>
              </a:ext>
            </a:extLst>
          </p:cNvPr>
          <p:cNvSpPr/>
          <p:nvPr/>
        </p:nvSpPr>
        <p:spPr>
          <a:xfrm>
            <a:off x="10466545" y="3704075"/>
            <a:ext cx="1440000" cy="1440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5" name="Graphic 54" descr="Astronaut female with solid fill">
            <a:extLst>
              <a:ext uri="{FF2B5EF4-FFF2-40B4-BE49-F238E27FC236}">
                <a16:creationId xmlns:a16="http://schemas.microsoft.com/office/drawing/2014/main" id="{ADF5FE28-D930-7D81-0240-BFDDDF119F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6545" y="3966875"/>
            <a:ext cx="1080000" cy="1080000"/>
          </a:xfrm>
          <a:prstGeom prst="rect">
            <a:avLst/>
          </a:prstGeom>
        </p:spPr>
      </p:pic>
      <p:pic>
        <p:nvPicPr>
          <p:cNvPr id="56" name="Graphic 55" descr="Lights On with solid fill">
            <a:extLst>
              <a:ext uri="{FF2B5EF4-FFF2-40B4-BE49-F238E27FC236}">
                <a16:creationId xmlns:a16="http://schemas.microsoft.com/office/drawing/2014/main" id="{C08273B9-1C81-8F72-BF80-B68CA74F80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6583" y="3884075"/>
            <a:ext cx="1080000" cy="1080000"/>
          </a:xfrm>
          <a:prstGeom prst="rect">
            <a:avLst/>
          </a:prstGeom>
        </p:spPr>
      </p:pic>
      <p:pic>
        <p:nvPicPr>
          <p:cNvPr id="57" name="Graphic 56" descr="Magnifying glass with solid fill">
            <a:extLst>
              <a:ext uri="{FF2B5EF4-FFF2-40B4-BE49-F238E27FC236}">
                <a16:creationId xmlns:a16="http://schemas.microsoft.com/office/drawing/2014/main" id="{7CE63FD4-A72B-C83E-8190-5E9AE085858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236128" y="2248499"/>
            <a:ext cx="1080000" cy="1080000"/>
          </a:xfrm>
          <a:prstGeom prst="rect">
            <a:avLst/>
          </a:prstGeom>
        </p:spPr>
      </p:pic>
      <p:pic>
        <p:nvPicPr>
          <p:cNvPr id="58" name="Graphic 57" descr="Bar chart with solid fill">
            <a:extLst>
              <a:ext uri="{FF2B5EF4-FFF2-40B4-BE49-F238E27FC236}">
                <a16:creationId xmlns:a16="http://schemas.microsoft.com/office/drawing/2014/main" id="{7257D0CE-99C6-BA48-8683-2A30B5D4154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616065" y="3884075"/>
            <a:ext cx="1080000" cy="1080000"/>
          </a:xfrm>
          <a:prstGeom prst="rect">
            <a:avLst/>
          </a:prstGeom>
        </p:spPr>
      </p:pic>
      <p:pic>
        <p:nvPicPr>
          <p:cNvPr id="59" name="Graphic 58" descr="Bullseye with solid fill">
            <a:extLst>
              <a:ext uri="{FF2B5EF4-FFF2-40B4-BE49-F238E27FC236}">
                <a16:creationId xmlns:a16="http://schemas.microsoft.com/office/drawing/2014/main" id="{A9071057-7579-6173-9184-B78B87226D7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283400" y="2240901"/>
            <a:ext cx="1080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6360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9CCBAA5-5913-D5C8-5D4B-C790B8D0598A}"/>
              </a:ext>
            </a:extLst>
          </p:cNvPr>
          <p:cNvCxnSpPr/>
          <p:nvPr/>
        </p:nvCxnSpPr>
        <p:spPr>
          <a:xfrm>
            <a:off x="0" y="3530013"/>
            <a:ext cx="12192000" cy="0"/>
          </a:xfrm>
          <a:prstGeom prst="line">
            <a:avLst/>
          </a:prstGeom>
          <a:ln w="508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6D21AE5E-D10B-5BB9-190E-C0E1B97CA2C2}"/>
              </a:ext>
            </a:extLst>
          </p:cNvPr>
          <p:cNvGrpSpPr/>
          <p:nvPr/>
        </p:nvGrpSpPr>
        <p:grpSpPr>
          <a:xfrm>
            <a:off x="1027549" y="3170013"/>
            <a:ext cx="720000" cy="720000"/>
            <a:chOff x="1303995" y="2765973"/>
            <a:chExt cx="720000" cy="720000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F83970E5-3B47-5F00-37E5-D35248586A4B}"/>
                </a:ext>
              </a:extLst>
            </p:cNvPr>
            <p:cNvSpPr/>
            <p:nvPr/>
          </p:nvSpPr>
          <p:spPr>
            <a:xfrm>
              <a:off x="1303995" y="2765973"/>
              <a:ext cx="720000" cy="720000"/>
            </a:xfrm>
            <a:prstGeom prst="ellipse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499CCD44-7B8E-85D1-0E81-799088922486}"/>
                </a:ext>
              </a:extLst>
            </p:cNvPr>
            <p:cNvSpPr/>
            <p:nvPr/>
          </p:nvSpPr>
          <p:spPr>
            <a:xfrm>
              <a:off x="1483242" y="2918641"/>
              <a:ext cx="361507" cy="41466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9F1DC203-7190-4284-951A-1E1373BB2D45}"/>
              </a:ext>
            </a:extLst>
          </p:cNvPr>
          <p:cNvGrpSpPr/>
          <p:nvPr/>
        </p:nvGrpSpPr>
        <p:grpSpPr>
          <a:xfrm>
            <a:off x="3869986" y="3170013"/>
            <a:ext cx="720000" cy="720000"/>
            <a:chOff x="1303995" y="2765973"/>
            <a:chExt cx="720000" cy="720000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F3CF2C60-C192-A549-4EAF-CB9672A613D5}"/>
                </a:ext>
              </a:extLst>
            </p:cNvPr>
            <p:cNvSpPr/>
            <p:nvPr/>
          </p:nvSpPr>
          <p:spPr>
            <a:xfrm>
              <a:off x="1303995" y="2765973"/>
              <a:ext cx="720000" cy="720000"/>
            </a:xfrm>
            <a:prstGeom prst="ellipse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5D7BF40-D1C4-2501-46A1-1779BD70F794}"/>
                </a:ext>
              </a:extLst>
            </p:cNvPr>
            <p:cNvSpPr/>
            <p:nvPr/>
          </p:nvSpPr>
          <p:spPr>
            <a:xfrm>
              <a:off x="1483242" y="2918641"/>
              <a:ext cx="361507" cy="41466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34617826-859C-541F-19B4-5030249E28C0}"/>
              </a:ext>
            </a:extLst>
          </p:cNvPr>
          <p:cNvGrpSpPr/>
          <p:nvPr/>
        </p:nvGrpSpPr>
        <p:grpSpPr>
          <a:xfrm>
            <a:off x="6712423" y="3170013"/>
            <a:ext cx="720000" cy="720000"/>
            <a:chOff x="1303995" y="2765973"/>
            <a:chExt cx="720000" cy="720000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C481013-D63E-2DB0-2BE5-9E44A1EE5EC9}"/>
                </a:ext>
              </a:extLst>
            </p:cNvPr>
            <p:cNvSpPr/>
            <p:nvPr/>
          </p:nvSpPr>
          <p:spPr>
            <a:xfrm>
              <a:off x="1303995" y="2765973"/>
              <a:ext cx="720000" cy="720000"/>
            </a:xfrm>
            <a:prstGeom prst="ellipse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F193174E-6D3C-30AF-DDF7-9F6E1E961A76}"/>
                </a:ext>
              </a:extLst>
            </p:cNvPr>
            <p:cNvSpPr/>
            <p:nvPr/>
          </p:nvSpPr>
          <p:spPr>
            <a:xfrm>
              <a:off x="1483242" y="2918641"/>
              <a:ext cx="361507" cy="41466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D9DD63F-9D38-3606-7EA9-1A358FEF98FD}"/>
              </a:ext>
            </a:extLst>
          </p:cNvPr>
          <p:cNvGrpSpPr/>
          <p:nvPr/>
        </p:nvGrpSpPr>
        <p:grpSpPr>
          <a:xfrm>
            <a:off x="9554860" y="3170013"/>
            <a:ext cx="720000" cy="720000"/>
            <a:chOff x="1303995" y="2765973"/>
            <a:chExt cx="720000" cy="720000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A44CF34-AFC7-2C16-AC73-7BCF38472A58}"/>
                </a:ext>
              </a:extLst>
            </p:cNvPr>
            <p:cNvSpPr/>
            <p:nvPr/>
          </p:nvSpPr>
          <p:spPr>
            <a:xfrm>
              <a:off x="1303995" y="2765973"/>
              <a:ext cx="720000" cy="720000"/>
            </a:xfrm>
            <a:prstGeom prst="ellipse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FE71EDE5-4B21-4B25-AA64-BA492A4DBFB9}"/>
                </a:ext>
              </a:extLst>
            </p:cNvPr>
            <p:cNvSpPr/>
            <p:nvPr/>
          </p:nvSpPr>
          <p:spPr>
            <a:xfrm>
              <a:off x="1483242" y="2918641"/>
              <a:ext cx="361507" cy="41466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9C0BB8D2-F99D-339B-B850-7F86D36F6A5D}"/>
              </a:ext>
            </a:extLst>
          </p:cNvPr>
          <p:cNvSpPr txBox="1"/>
          <p:nvPr/>
        </p:nvSpPr>
        <p:spPr>
          <a:xfrm>
            <a:off x="498223" y="4607399"/>
            <a:ext cx="337176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solidFill>
                  <a:srgbClr val="002060"/>
                </a:solidFill>
              </a:rPr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endParaRPr lang="en-IN" sz="1600" dirty="0">
              <a:solidFill>
                <a:srgbClr val="00206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85D3998-AAE4-278C-448B-A9185D135BF7}"/>
              </a:ext>
            </a:extLst>
          </p:cNvPr>
          <p:cNvSpPr txBox="1"/>
          <p:nvPr/>
        </p:nvSpPr>
        <p:spPr>
          <a:xfrm>
            <a:off x="6003851" y="4515250"/>
            <a:ext cx="346975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solidFill>
                  <a:srgbClr val="002060"/>
                </a:solidFill>
              </a:rPr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endParaRPr lang="en-IN" sz="1600" dirty="0">
              <a:solidFill>
                <a:srgbClr val="00206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3A5C07D-6685-766E-3014-738160ECB974}"/>
              </a:ext>
            </a:extLst>
          </p:cNvPr>
          <p:cNvSpPr txBox="1"/>
          <p:nvPr/>
        </p:nvSpPr>
        <p:spPr>
          <a:xfrm>
            <a:off x="8581625" y="1439818"/>
            <a:ext cx="338647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solidFill>
                  <a:srgbClr val="002060"/>
                </a:solidFill>
              </a:rPr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endParaRPr lang="en-IN" sz="1600" dirty="0">
              <a:solidFill>
                <a:srgbClr val="00206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05B82E9-DDB6-554D-8FF0-77D15D171B99}"/>
              </a:ext>
            </a:extLst>
          </p:cNvPr>
          <p:cNvSpPr txBox="1"/>
          <p:nvPr/>
        </p:nvSpPr>
        <p:spPr>
          <a:xfrm>
            <a:off x="2896751" y="1439818"/>
            <a:ext cx="338647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solidFill>
                  <a:srgbClr val="002060"/>
                </a:solidFill>
              </a:rPr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endParaRPr lang="en-IN" sz="1600" dirty="0">
              <a:solidFill>
                <a:srgbClr val="00206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30EF6B9-D70E-77BD-BD5A-21C0272CCBB6}"/>
              </a:ext>
            </a:extLst>
          </p:cNvPr>
          <p:cNvSpPr txBox="1"/>
          <p:nvPr/>
        </p:nvSpPr>
        <p:spPr>
          <a:xfrm>
            <a:off x="2896751" y="1104577"/>
            <a:ext cx="1782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i="1" dirty="0">
                <a:solidFill>
                  <a:srgbClr val="002060"/>
                </a:solidFill>
              </a:rPr>
              <a:t>Catalogue Title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4245C8E-F6F3-3155-51BA-79F29394D58A}"/>
              </a:ext>
            </a:extLst>
          </p:cNvPr>
          <p:cNvSpPr txBox="1"/>
          <p:nvPr/>
        </p:nvSpPr>
        <p:spPr>
          <a:xfrm>
            <a:off x="8581625" y="1135542"/>
            <a:ext cx="1782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i="1" dirty="0">
                <a:solidFill>
                  <a:srgbClr val="002060"/>
                </a:solidFill>
              </a:rPr>
              <a:t>Catalogue Title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C097914-453C-09B3-99E2-139CA2111A25}"/>
              </a:ext>
            </a:extLst>
          </p:cNvPr>
          <p:cNvSpPr txBox="1"/>
          <p:nvPr/>
        </p:nvSpPr>
        <p:spPr>
          <a:xfrm>
            <a:off x="6003851" y="4177916"/>
            <a:ext cx="1782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i="1" dirty="0">
                <a:solidFill>
                  <a:srgbClr val="002060"/>
                </a:solidFill>
              </a:rPr>
              <a:t>Catalogue Title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66A8E12-EBD5-4C11-954D-BE9F8FED8368}"/>
              </a:ext>
            </a:extLst>
          </p:cNvPr>
          <p:cNvSpPr txBox="1"/>
          <p:nvPr/>
        </p:nvSpPr>
        <p:spPr>
          <a:xfrm>
            <a:off x="498223" y="4270065"/>
            <a:ext cx="1782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i="1" dirty="0">
                <a:solidFill>
                  <a:srgbClr val="002060"/>
                </a:solidFill>
              </a:rPr>
              <a:t>Catalogue Title 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0669918-D7EA-5568-B262-AE02AC51E54A}"/>
              </a:ext>
            </a:extLst>
          </p:cNvPr>
          <p:cNvGrpSpPr/>
          <p:nvPr/>
        </p:nvGrpSpPr>
        <p:grpSpPr>
          <a:xfrm>
            <a:off x="0" y="2898"/>
            <a:ext cx="6197785" cy="668060"/>
            <a:chOff x="-1761" y="-1101"/>
            <a:chExt cx="6197785" cy="479012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D138CF6B-6505-CA4D-479A-638BBFBC1577}"/>
                </a:ext>
              </a:extLst>
            </p:cNvPr>
            <p:cNvSpPr/>
            <p:nvPr/>
          </p:nvSpPr>
          <p:spPr>
            <a:xfrm>
              <a:off x="419478" y="-1101"/>
              <a:ext cx="5776546" cy="477302"/>
            </a:xfrm>
            <a:custGeom>
              <a:avLst/>
              <a:gdLst>
                <a:gd name="connsiteX0" fmla="*/ 0 w 7162800"/>
                <a:gd name="connsiteY0" fmla="*/ 0 h 608502"/>
                <a:gd name="connsiteX1" fmla="*/ 7162800 w 7162800"/>
                <a:gd name="connsiteY1" fmla="*/ 0 h 608502"/>
                <a:gd name="connsiteX2" fmla="*/ 7162800 w 7162800"/>
                <a:gd name="connsiteY2" fmla="*/ 28370 h 608502"/>
                <a:gd name="connsiteX3" fmla="*/ 6532964 w 7162800"/>
                <a:gd name="connsiteY3" fmla="*/ 608502 h 608502"/>
                <a:gd name="connsiteX4" fmla="*/ 0 w 7162800"/>
                <a:gd name="connsiteY4" fmla="*/ 608502 h 608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62800" h="608502">
                  <a:moveTo>
                    <a:pt x="0" y="0"/>
                  </a:moveTo>
                  <a:lnTo>
                    <a:pt x="7162800" y="0"/>
                  </a:lnTo>
                  <a:lnTo>
                    <a:pt x="7162800" y="28370"/>
                  </a:lnTo>
                  <a:lnTo>
                    <a:pt x="6532964" y="608502"/>
                  </a:lnTo>
                  <a:lnTo>
                    <a:pt x="0" y="608502"/>
                  </a:lnTo>
                  <a:close/>
                </a:path>
              </a:pathLst>
            </a:custGeom>
            <a:solidFill>
              <a:srgbClr val="3366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820AEBB1-E656-368D-E21D-1069341BBA96}"/>
                </a:ext>
              </a:extLst>
            </p:cNvPr>
            <p:cNvSpPr/>
            <p:nvPr/>
          </p:nvSpPr>
          <p:spPr>
            <a:xfrm>
              <a:off x="-1761" y="609"/>
              <a:ext cx="5776546" cy="477302"/>
            </a:xfrm>
            <a:custGeom>
              <a:avLst/>
              <a:gdLst>
                <a:gd name="connsiteX0" fmla="*/ 0 w 7162800"/>
                <a:gd name="connsiteY0" fmla="*/ 0 h 608502"/>
                <a:gd name="connsiteX1" fmla="*/ 7162800 w 7162800"/>
                <a:gd name="connsiteY1" fmla="*/ 0 h 608502"/>
                <a:gd name="connsiteX2" fmla="*/ 7162800 w 7162800"/>
                <a:gd name="connsiteY2" fmla="*/ 28370 h 608502"/>
                <a:gd name="connsiteX3" fmla="*/ 6532964 w 7162800"/>
                <a:gd name="connsiteY3" fmla="*/ 608502 h 608502"/>
                <a:gd name="connsiteX4" fmla="*/ 0 w 7162800"/>
                <a:gd name="connsiteY4" fmla="*/ 608502 h 608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62800" h="608502">
                  <a:moveTo>
                    <a:pt x="0" y="0"/>
                  </a:moveTo>
                  <a:lnTo>
                    <a:pt x="7162800" y="0"/>
                  </a:lnTo>
                  <a:lnTo>
                    <a:pt x="7162800" y="28370"/>
                  </a:lnTo>
                  <a:lnTo>
                    <a:pt x="6532964" y="608502"/>
                  </a:lnTo>
                  <a:lnTo>
                    <a:pt x="0" y="608502"/>
                  </a:lnTo>
                  <a:close/>
                </a:path>
              </a:pathLst>
            </a:custGeom>
            <a:solidFill>
              <a:srgbClr val="00006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9A55FEA3-6F50-8CE9-DD4B-987B5C939ADE}"/>
              </a:ext>
            </a:extLst>
          </p:cNvPr>
          <p:cNvSpPr txBox="1"/>
          <p:nvPr/>
        </p:nvSpPr>
        <p:spPr>
          <a:xfrm>
            <a:off x="144466" y="104902"/>
            <a:ext cx="45082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i="1" dirty="0">
                <a:solidFill>
                  <a:schemeClr val="bg1"/>
                </a:solidFill>
              </a:rPr>
              <a:t>Customer Service Roadmap 2024</a:t>
            </a:r>
          </a:p>
        </p:txBody>
      </p:sp>
    </p:spTree>
    <p:extLst>
      <p:ext uri="{BB962C8B-B14F-4D97-AF65-F5344CB8AC3E}">
        <p14:creationId xmlns:p14="http://schemas.microsoft.com/office/powerpoint/2010/main" val="10141003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8D4256E-BFB5-CE14-D2F6-6832D44EEA79}"/>
              </a:ext>
            </a:extLst>
          </p:cNvPr>
          <p:cNvSpPr/>
          <p:nvPr/>
        </p:nvSpPr>
        <p:spPr>
          <a:xfrm>
            <a:off x="0" y="2732926"/>
            <a:ext cx="12192000" cy="4125073"/>
          </a:xfrm>
          <a:prstGeom prst="rect">
            <a:avLst/>
          </a:prstGeom>
          <a:solidFill>
            <a:srgbClr val="00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4" name="Graphic 3" descr="Monitor with solid fill">
            <a:extLst>
              <a:ext uri="{FF2B5EF4-FFF2-40B4-BE49-F238E27FC236}">
                <a16:creationId xmlns:a16="http://schemas.microsoft.com/office/drawing/2014/main" id="{ED41D6D3-35BD-D7D0-B9B4-13B3686E7F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11703" y="789166"/>
            <a:ext cx="5568593" cy="5568593"/>
          </a:xfrm>
          <a:prstGeom prst="rect">
            <a:avLst/>
          </a:prstGeom>
        </p:spPr>
      </p:pic>
      <p:pic>
        <p:nvPicPr>
          <p:cNvPr id="12" name="Video 11" title="Yellow water ripples">
            <a:hlinkClick r:id="" action="ppaction://media"/>
            <a:extLst>
              <a:ext uri="{FF2B5EF4-FFF2-40B4-BE49-F238E27FC236}">
                <a16:creationId xmlns:a16="http://schemas.microsoft.com/office/drawing/2014/main" id="{9D086BC5-73C5-A6E5-90DC-2CDD877B280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078842" y="1941815"/>
            <a:ext cx="3996646" cy="257881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43A136F-4706-42BD-9836-FBA952EE8C91}"/>
              </a:ext>
            </a:extLst>
          </p:cNvPr>
          <p:cNvSpPr txBox="1"/>
          <p:nvPr/>
        </p:nvSpPr>
        <p:spPr>
          <a:xfrm>
            <a:off x="2916149" y="465375"/>
            <a:ext cx="63597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i="1" dirty="0">
                <a:solidFill>
                  <a:srgbClr val="000066"/>
                </a:solidFill>
              </a:rPr>
              <a:t>The Monitor Mock up Devices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3E20E63-0206-4DFE-A284-D2B73F23717F}"/>
              </a:ext>
            </a:extLst>
          </p:cNvPr>
          <p:cNvSpPr txBox="1"/>
          <p:nvPr/>
        </p:nvSpPr>
        <p:spPr>
          <a:xfrm>
            <a:off x="513708" y="3105074"/>
            <a:ext cx="293840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AD2FA69-9866-517B-40B3-72C58B0E8E18}"/>
              </a:ext>
            </a:extLst>
          </p:cNvPr>
          <p:cNvSpPr txBox="1"/>
          <p:nvPr/>
        </p:nvSpPr>
        <p:spPr>
          <a:xfrm>
            <a:off x="8842627" y="3105075"/>
            <a:ext cx="293840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8696B81-0A95-72D2-1FFC-10B30AB253E0}"/>
              </a:ext>
            </a:extLst>
          </p:cNvPr>
          <p:cNvSpPr txBox="1"/>
          <p:nvPr/>
        </p:nvSpPr>
        <p:spPr>
          <a:xfrm>
            <a:off x="4786045" y="1117586"/>
            <a:ext cx="2619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i="1" dirty="0">
                <a:solidFill>
                  <a:srgbClr val="000066"/>
                </a:solidFill>
              </a:rPr>
              <a:t>The Devices for Future</a:t>
            </a:r>
          </a:p>
        </p:txBody>
      </p:sp>
    </p:spTree>
    <p:extLst>
      <p:ext uri="{BB962C8B-B14F-4D97-AF65-F5344CB8AC3E}">
        <p14:creationId xmlns:p14="http://schemas.microsoft.com/office/powerpoint/2010/main" val="3408323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017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ight Triangle 1">
            <a:extLst>
              <a:ext uri="{FF2B5EF4-FFF2-40B4-BE49-F238E27FC236}">
                <a16:creationId xmlns:a16="http://schemas.microsoft.com/office/drawing/2014/main" id="{F73A688F-8FB4-BDE9-4655-115A246B701C}"/>
              </a:ext>
            </a:extLst>
          </p:cNvPr>
          <p:cNvSpPr/>
          <p:nvPr/>
        </p:nvSpPr>
        <p:spPr>
          <a:xfrm>
            <a:off x="0" y="1807535"/>
            <a:ext cx="6868633" cy="5050465"/>
          </a:xfrm>
          <a:prstGeom prst="rtTriangle">
            <a:avLst/>
          </a:prstGeom>
          <a:solidFill>
            <a:srgbClr val="00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Right Triangle 2">
            <a:extLst>
              <a:ext uri="{FF2B5EF4-FFF2-40B4-BE49-F238E27FC236}">
                <a16:creationId xmlns:a16="http://schemas.microsoft.com/office/drawing/2014/main" id="{E936EA8C-2AA8-7843-6CE2-3937A31B0738}"/>
              </a:ext>
            </a:extLst>
          </p:cNvPr>
          <p:cNvSpPr/>
          <p:nvPr/>
        </p:nvSpPr>
        <p:spPr>
          <a:xfrm flipH="1" flipV="1">
            <a:off x="5323367" y="0"/>
            <a:ext cx="6868633" cy="5050465"/>
          </a:xfrm>
          <a:prstGeom prst="rtTriangle">
            <a:avLst/>
          </a:prstGeom>
          <a:solidFill>
            <a:srgbClr val="00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05598EA-A536-4CBA-A073-077C9D5F699D}"/>
              </a:ext>
            </a:extLst>
          </p:cNvPr>
          <p:cNvSpPr/>
          <p:nvPr/>
        </p:nvSpPr>
        <p:spPr>
          <a:xfrm>
            <a:off x="478465" y="520995"/>
            <a:ext cx="11238614" cy="591170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6994C3F-EE42-48E6-9263-CDBFCD96AA22}"/>
              </a:ext>
            </a:extLst>
          </p:cNvPr>
          <p:cNvSpPr txBox="1"/>
          <p:nvPr/>
        </p:nvSpPr>
        <p:spPr>
          <a:xfrm>
            <a:off x="2878377" y="693832"/>
            <a:ext cx="695546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6000" dirty="0">
                <a:solidFill>
                  <a:srgbClr val="000066"/>
                </a:solidFill>
              </a:rPr>
              <a:t>Statistics and Analysis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11796F9-E7E1-EBF1-3E80-DCE042A44350}"/>
              </a:ext>
            </a:extLst>
          </p:cNvPr>
          <p:cNvCxnSpPr/>
          <p:nvPr/>
        </p:nvCxnSpPr>
        <p:spPr>
          <a:xfrm>
            <a:off x="3299637" y="1895542"/>
            <a:ext cx="5592726" cy="0"/>
          </a:xfrm>
          <a:prstGeom prst="line">
            <a:avLst/>
          </a:prstGeom>
          <a:ln w="50800">
            <a:solidFill>
              <a:srgbClr val="0000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6B30551-0A3E-C644-C45A-F9DB493B02F1}"/>
              </a:ext>
            </a:extLst>
          </p:cNvPr>
          <p:cNvSpPr txBox="1"/>
          <p:nvPr/>
        </p:nvSpPr>
        <p:spPr>
          <a:xfrm>
            <a:off x="1243293" y="2318842"/>
            <a:ext cx="309240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endParaRPr lang="en-IN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E46516D-34BF-2DC3-4EE3-310BE31A5322}"/>
              </a:ext>
            </a:extLst>
          </p:cNvPr>
          <p:cNvGrpSpPr/>
          <p:nvPr/>
        </p:nvGrpSpPr>
        <p:grpSpPr>
          <a:xfrm>
            <a:off x="5100523" y="2563309"/>
            <a:ext cx="6205591" cy="3201622"/>
            <a:chOff x="5743253" y="2765191"/>
            <a:chExt cx="6205591" cy="320162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F9BC551-5179-8D06-0B9B-E6F5AAF28E4C}"/>
                </a:ext>
              </a:extLst>
            </p:cNvPr>
            <p:cNvSpPr/>
            <p:nvPr/>
          </p:nvSpPr>
          <p:spPr>
            <a:xfrm>
              <a:off x="5743254" y="3137044"/>
              <a:ext cx="5835721" cy="291956"/>
            </a:xfrm>
            <a:prstGeom prst="rect">
              <a:avLst/>
            </a:prstGeom>
            <a:solidFill>
              <a:srgbClr val="CCCCFF">
                <a:alpha val="20000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8D49473-4335-74C2-2BD8-3DBF13A79B82}"/>
                </a:ext>
              </a:extLst>
            </p:cNvPr>
            <p:cNvSpPr/>
            <p:nvPr/>
          </p:nvSpPr>
          <p:spPr>
            <a:xfrm>
              <a:off x="5743254" y="3137044"/>
              <a:ext cx="3554858" cy="291956"/>
            </a:xfrm>
            <a:prstGeom prst="rect">
              <a:avLst/>
            </a:prstGeom>
            <a:solidFill>
              <a:srgbClr val="00006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F3C3FF3-E5A3-31D9-44C9-AA115975534B}"/>
                </a:ext>
              </a:extLst>
            </p:cNvPr>
            <p:cNvSpPr txBox="1"/>
            <p:nvPr/>
          </p:nvSpPr>
          <p:spPr>
            <a:xfrm>
              <a:off x="5743254" y="2765191"/>
              <a:ext cx="35548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1" i="1" dirty="0">
                  <a:solidFill>
                    <a:srgbClr val="000066"/>
                  </a:solidFill>
                </a:rPr>
                <a:t>Statistics and Analytics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D25502A-A939-AB08-E327-A2BAE38C1F49}"/>
                </a:ext>
              </a:extLst>
            </p:cNvPr>
            <p:cNvSpPr txBox="1"/>
            <p:nvPr/>
          </p:nvSpPr>
          <p:spPr>
            <a:xfrm>
              <a:off x="11024170" y="2765191"/>
              <a:ext cx="9246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1" i="1" dirty="0">
                  <a:solidFill>
                    <a:srgbClr val="000066"/>
                  </a:solidFill>
                </a:rPr>
                <a:t>67%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49F78D4-E513-9BC4-3C6E-772367210CD4}"/>
                </a:ext>
              </a:extLst>
            </p:cNvPr>
            <p:cNvSpPr/>
            <p:nvPr/>
          </p:nvSpPr>
          <p:spPr>
            <a:xfrm>
              <a:off x="5743254" y="3967539"/>
              <a:ext cx="5835721" cy="291956"/>
            </a:xfrm>
            <a:prstGeom prst="rect">
              <a:avLst/>
            </a:prstGeom>
            <a:solidFill>
              <a:srgbClr val="CCCCFF">
                <a:alpha val="20000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CBE907D-D158-CB65-25A7-C255C65DC9C9}"/>
                </a:ext>
              </a:extLst>
            </p:cNvPr>
            <p:cNvSpPr/>
            <p:nvPr/>
          </p:nvSpPr>
          <p:spPr>
            <a:xfrm>
              <a:off x="5743253" y="3967539"/>
              <a:ext cx="4911047" cy="291956"/>
            </a:xfrm>
            <a:prstGeom prst="rect">
              <a:avLst/>
            </a:prstGeom>
            <a:solidFill>
              <a:srgbClr val="00006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762C7EB-0D33-753D-FD26-D563DFBB76DC}"/>
                </a:ext>
              </a:extLst>
            </p:cNvPr>
            <p:cNvSpPr txBox="1"/>
            <p:nvPr/>
          </p:nvSpPr>
          <p:spPr>
            <a:xfrm>
              <a:off x="5743254" y="3595686"/>
              <a:ext cx="35548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1" i="1" dirty="0">
                  <a:solidFill>
                    <a:srgbClr val="000066"/>
                  </a:solidFill>
                </a:rPr>
                <a:t>Digital Solution Factory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5C442BB-36A0-A6F9-3DC1-1E3507A248D6}"/>
                </a:ext>
              </a:extLst>
            </p:cNvPr>
            <p:cNvSpPr txBox="1"/>
            <p:nvPr/>
          </p:nvSpPr>
          <p:spPr>
            <a:xfrm>
              <a:off x="11024170" y="3595686"/>
              <a:ext cx="9246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1" i="1" dirty="0">
                  <a:solidFill>
                    <a:srgbClr val="000066"/>
                  </a:solidFill>
                </a:rPr>
                <a:t>84%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7C3455C-77F7-8606-0D3E-69DE2549EFD2}"/>
                </a:ext>
              </a:extLst>
            </p:cNvPr>
            <p:cNvSpPr/>
            <p:nvPr/>
          </p:nvSpPr>
          <p:spPr>
            <a:xfrm>
              <a:off x="5743254" y="4821198"/>
              <a:ext cx="5835721" cy="291956"/>
            </a:xfrm>
            <a:prstGeom prst="rect">
              <a:avLst/>
            </a:prstGeom>
            <a:solidFill>
              <a:srgbClr val="CCCCFF">
                <a:alpha val="20000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4DDD24E-326C-5136-9CB5-E492001EEA04}"/>
                </a:ext>
              </a:extLst>
            </p:cNvPr>
            <p:cNvSpPr/>
            <p:nvPr/>
          </p:nvSpPr>
          <p:spPr>
            <a:xfrm>
              <a:off x="5743254" y="4821198"/>
              <a:ext cx="2116476" cy="291956"/>
            </a:xfrm>
            <a:prstGeom prst="rect">
              <a:avLst/>
            </a:prstGeom>
            <a:solidFill>
              <a:srgbClr val="00006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572A14B-8EC0-38A0-3E7E-52EFA22026A0}"/>
                </a:ext>
              </a:extLst>
            </p:cNvPr>
            <p:cNvSpPr txBox="1"/>
            <p:nvPr/>
          </p:nvSpPr>
          <p:spPr>
            <a:xfrm>
              <a:off x="5743254" y="4449345"/>
              <a:ext cx="35548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1" i="1" dirty="0">
                  <a:solidFill>
                    <a:srgbClr val="000066"/>
                  </a:solidFill>
                </a:rPr>
                <a:t>Data As A Service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719BADD-4644-7598-B355-A4633C68BE42}"/>
                </a:ext>
              </a:extLst>
            </p:cNvPr>
            <p:cNvSpPr txBox="1"/>
            <p:nvPr/>
          </p:nvSpPr>
          <p:spPr>
            <a:xfrm>
              <a:off x="11024170" y="4449345"/>
              <a:ext cx="9246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1" i="1" dirty="0">
                  <a:solidFill>
                    <a:srgbClr val="000066"/>
                  </a:solidFill>
                </a:rPr>
                <a:t>39%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70DB989-31AE-E5B4-BD09-A98E449DD2DA}"/>
                </a:ext>
              </a:extLst>
            </p:cNvPr>
            <p:cNvSpPr/>
            <p:nvPr/>
          </p:nvSpPr>
          <p:spPr>
            <a:xfrm>
              <a:off x="5743254" y="5674857"/>
              <a:ext cx="5835721" cy="291956"/>
            </a:xfrm>
            <a:prstGeom prst="rect">
              <a:avLst/>
            </a:prstGeom>
            <a:solidFill>
              <a:srgbClr val="CCCCFF">
                <a:alpha val="20000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324BF02-45C8-06D0-9301-93C433BB492D}"/>
                </a:ext>
              </a:extLst>
            </p:cNvPr>
            <p:cNvSpPr/>
            <p:nvPr/>
          </p:nvSpPr>
          <p:spPr>
            <a:xfrm>
              <a:off x="5743253" y="5674857"/>
              <a:ext cx="5445304" cy="291956"/>
            </a:xfrm>
            <a:prstGeom prst="rect">
              <a:avLst/>
            </a:prstGeom>
            <a:solidFill>
              <a:srgbClr val="00006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6B9A7DE-C69C-E974-0C10-64C77CE6243B}"/>
                </a:ext>
              </a:extLst>
            </p:cNvPr>
            <p:cNvSpPr txBox="1"/>
            <p:nvPr/>
          </p:nvSpPr>
          <p:spPr>
            <a:xfrm>
              <a:off x="5743254" y="5303004"/>
              <a:ext cx="35548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1" i="1" dirty="0">
                  <a:solidFill>
                    <a:srgbClr val="000066"/>
                  </a:solidFill>
                </a:rPr>
                <a:t>Digital Supply Chain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DA075A3-EBCD-7F13-0A58-1D8A9FE529D2}"/>
                </a:ext>
              </a:extLst>
            </p:cNvPr>
            <p:cNvSpPr txBox="1"/>
            <p:nvPr/>
          </p:nvSpPr>
          <p:spPr>
            <a:xfrm>
              <a:off x="11024170" y="5303004"/>
              <a:ext cx="9246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1" i="1" dirty="0">
                  <a:solidFill>
                    <a:srgbClr val="000066"/>
                  </a:solidFill>
                </a:rPr>
                <a:t>92%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818172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EC9EBA5-6B9A-7E8C-EE06-7239292A27BE}"/>
              </a:ext>
            </a:extLst>
          </p:cNvPr>
          <p:cNvGrpSpPr/>
          <p:nvPr/>
        </p:nvGrpSpPr>
        <p:grpSpPr>
          <a:xfrm>
            <a:off x="965672" y="603807"/>
            <a:ext cx="3220782" cy="3720065"/>
            <a:chOff x="965672" y="603807"/>
            <a:chExt cx="3220782" cy="3720065"/>
          </a:xfrm>
        </p:grpSpPr>
        <p:sp>
          <p:nvSpPr>
            <p:cNvPr id="3" name="Flowchart: Manual Operation 2">
              <a:extLst>
                <a:ext uri="{FF2B5EF4-FFF2-40B4-BE49-F238E27FC236}">
                  <a16:creationId xmlns:a16="http://schemas.microsoft.com/office/drawing/2014/main" id="{283C5960-1B0E-B721-9408-2224EAB508A7}"/>
                </a:ext>
              </a:extLst>
            </p:cNvPr>
            <p:cNvSpPr/>
            <p:nvPr/>
          </p:nvSpPr>
          <p:spPr>
            <a:xfrm rot="16200000">
              <a:off x="1872986" y="1977178"/>
              <a:ext cx="3686839" cy="940097"/>
            </a:xfrm>
            <a:prstGeom prst="flowChartManualOperation">
              <a:avLst/>
            </a:prstGeom>
            <a:solidFill>
              <a:srgbClr val="6699F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4" name="Right Triangle 3">
              <a:extLst>
                <a:ext uri="{FF2B5EF4-FFF2-40B4-BE49-F238E27FC236}">
                  <a16:creationId xmlns:a16="http://schemas.microsoft.com/office/drawing/2014/main" id="{34145A0C-602E-7F3D-9CC7-8BD37FF90047}"/>
                </a:ext>
              </a:extLst>
            </p:cNvPr>
            <p:cNvSpPr/>
            <p:nvPr/>
          </p:nvSpPr>
          <p:spPr>
            <a:xfrm rot="16200000">
              <a:off x="2763240" y="704150"/>
              <a:ext cx="550235" cy="415999"/>
            </a:xfrm>
            <a:prstGeom prst="rtTriangle">
              <a:avLst/>
            </a:prstGeom>
            <a:solidFill>
              <a:srgbClr val="00009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" name="Right Triangle 4">
              <a:extLst>
                <a:ext uri="{FF2B5EF4-FFF2-40B4-BE49-F238E27FC236}">
                  <a16:creationId xmlns:a16="http://schemas.microsoft.com/office/drawing/2014/main" id="{0181C70E-99D5-1F80-12E9-5FE3542D681E}"/>
                </a:ext>
              </a:extLst>
            </p:cNvPr>
            <p:cNvSpPr/>
            <p:nvPr/>
          </p:nvSpPr>
          <p:spPr>
            <a:xfrm rot="5400000" flipV="1">
              <a:off x="2763239" y="3840755"/>
              <a:ext cx="550235" cy="415999"/>
            </a:xfrm>
            <a:prstGeom prst="rtTriangle">
              <a:avLst/>
            </a:prstGeom>
            <a:solidFill>
              <a:srgbClr val="00009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14CDB69B-101E-022D-F3CE-12DEBCFCC8F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18517" y="1187267"/>
              <a:ext cx="2127839" cy="33226"/>
            </a:xfrm>
            <a:prstGeom prst="line">
              <a:avLst/>
            </a:prstGeom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6CA29CFC-C7E0-8E21-9D64-2040FCCADB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46356" y="3773637"/>
              <a:ext cx="1800000" cy="0"/>
            </a:xfrm>
            <a:prstGeom prst="line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" name="Graphic 12" descr="Stopwatch with solid fill">
              <a:extLst>
                <a:ext uri="{FF2B5EF4-FFF2-40B4-BE49-F238E27FC236}">
                  <a16:creationId xmlns:a16="http://schemas.microsoft.com/office/drawing/2014/main" id="{8DC0B61C-B2A3-580D-4646-7551B37B8E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725236" y="1313528"/>
              <a:ext cx="669188" cy="669188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5BF8045-3D82-E792-29BC-F3D25DFABB4E}"/>
                </a:ext>
              </a:extLst>
            </p:cNvPr>
            <p:cNvSpPr txBox="1"/>
            <p:nvPr/>
          </p:nvSpPr>
          <p:spPr>
            <a:xfrm>
              <a:off x="965672" y="1896074"/>
              <a:ext cx="2433528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400" dirty="0"/>
                <a:t>Lorem ipsum dolor sit amet, consectetuer adipiscing elit. Maecenas porttitor congue massa. Fusce posuere, magna sed pulvinar ultricies, purus lectus malesuada libero, sit amet commodo magna eros quis urna.</a:t>
              </a:r>
            </a:p>
            <a:p>
              <a:endParaRPr lang="en-IN" sz="1400" dirty="0"/>
            </a:p>
          </p:txBody>
        </p:sp>
      </p:grpSp>
      <p:sp>
        <p:nvSpPr>
          <p:cNvPr id="17" name="Flowchart: Manual Operation 16">
            <a:extLst>
              <a:ext uri="{FF2B5EF4-FFF2-40B4-BE49-F238E27FC236}">
                <a16:creationId xmlns:a16="http://schemas.microsoft.com/office/drawing/2014/main" id="{49F39D50-D12F-CC71-27C0-994EBFFE9BC1}"/>
              </a:ext>
            </a:extLst>
          </p:cNvPr>
          <p:cNvSpPr/>
          <p:nvPr/>
        </p:nvSpPr>
        <p:spPr>
          <a:xfrm rot="16200000">
            <a:off x="5442097" y="3086801"/>
            <a:ext cx="3686839" cy="940097"/>
          </a:xfrm>
          <a:prstGeom prst="flowChartManualOperation">
            <a:avLst/>
          </a:prstGeom>
          <a:solidFill>
            <a:srgbClr val="0000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Right Triangle 17">
            <a:extLst>
              <a:ext uri="{FF2B5EF4-FFF2-40B4-BE49-F238E27FC236}">
                <a16:creationId xmlns:a16="http://schemas.microsoft.com/office/drawing/2014/main" id="{001B68A1-AC05-0FEA-49A7-0E11389B8C80}"/>
              </a:ext>
            </a:extLst>
          </p:cNvPr>
          <p:cNvSpPr/>
          <p:nvPr/>
        </p:nvSpPr>
        <p:spPr>
          <a:xfrm rot="16200000">
            <a:off x="6332351" y="1813773"/>
            <a:ext cx="550235" cy="415999"/>
          </a:xfrm>
          <a:prstGeom prst="rtTriangle">
            <a:avLst/>
          </a:prstGeom>
          <a:solidFill>
            <a:srgbClr val="0000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Right Triangle 18">
            <a:extLst>
              <a:ext uri="{FF2B5EF4-FFF2-40B4-BE49-F238E27FC236}">
                <a16:creationId xmlns:a16="http://schemas.microsoft.com/office/drawing/2014/main" id="{23360C6F-534C-0CD2-64D4-047EE7E31FA1}"/>
              </a:ext>
            </a:extLst>
          </p:cNvPr>
          <p:cNvSpPr/>
          <p:nvPr/>
        </p:nvSpPr>
        <p:spPr>
          <a:xfrm rot="5400000" flipV="1">
            <a:off x="6332350" y="4950378"/>
            <a:ext cx="550235" cy="415999"/>
          </a:xfrm>
          <a:prstGeom prst="rtTriangle">
            <a:avLst/>
          </a:prstGeom>
          <a:solidFill>
            <a:srgbClr val="0000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639F583-9075-82C9-D164-C0F1291751FD}"/>
              </a:ext>
            </a:extLst>
          </p:cNvPr>
          <p:cNvCxnSpPr>
            <a:cxnSpLocks/>
          </p:cNvCxnSpPr>
          <p:nvPr/>
        </p:nvCxnSpPr>
        <p:spPr>
          <a:xfrm flipH="1">
            <a:off x="4687628" y="2296890"/>
            <a:ext cx="2127839" cy="33226"/>
          </a:xfrm>
          <a:prstGeom prst="line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B67C4F7-0975-724B-DF0C-5B6E8FEB8F91}"/>
              </a:ext>
            </a:extLst>
          </p:cNvPr>
          <p:cNvCxnSpPr>
            <a:cxnSpLocks/>
          </p:cNvCxnSpPr>
          <p:nvPr/>
        </p:nvCxnSpPr>
        <p:spPr>
          <a:xfrm flipH="1">
            <a:off x="5015467" y="4883260"/>
            <a:ext cx="1800000" cy="0"/>
          </a:xfrm>
          <a:prstGeom prst="line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Graphic 21" descr="Stopwatch with solid fill">
            <a:extLst>
              <a:ext uri="{FF2B5EF4-FFF2-40B4-BE49-F238E27FC236}">
                <a16:creationId xmlns:a16="http://schemas.microsoft.com/office/drawing/2014/main" id="{414CE6EB-8171-55F9-A361-BEEEAD5728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94347" y="2423151"/>
            <a:ext cx="669188" cy="66918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BE825126-23B8-D30D-AF2C-FBBAD3F85C14}"/>
              </a:ext>
            </a:extLst>
          </p:cNvPr>
          <p:cNvSpPr txBox="1"/>
          <p:nvPr/>
        </p:nvSpPr>
        <p:spPr>
          <a:xfrm>
            <a:off x="4534783" y="3005697"/>
            <a:ext cx="243352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endParaRPr lang="en-IN" sz="14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21E6C5E-B945-FB3B-38B4-B8CA6C03A3CE}"/>
              </a:ext>
            </a:extLst>
          </p:cNvPr>
          <p:cNvSpPr txBox="1"/>
          <p:nvPr/>
        </p:nvSpPr>
        <p:spPr>
          <a:xfrm>
            <a:off x="3402190" y="1862848"/>
            <a:ext cx="10402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i="1" dirty="0">
                <a:solidFill>
                  <a:schemeClr val="bg1"/>
                </a:solidFill>
              </a:rPr>
              <a:t>01 </a:t>
            </a:r>
          </a:p>
          <a:p>
            <a:r>
              <a:rPr lang="en-IN" sz="2000" b="1" i="1" dirty="0">
                <a:solidFill>
                  <a:schemeClr val="bg1"/>
                </a:solidFill>
              </a:rPr>
              <a:t>STEP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4412568-C6D8-2603-9540-FB97FA32DA32}"/>
              </a:ext>
            </a:extLst>
          </p:cNvPr>
          <p:cNvSpPr txBox="1"/>
          <p:nvPr/>
        </p:nvSpPr>
        <p:spPr>
          <a:xfrm>
            <a:off x="6983364" y="3075057"/>
            <a:ext cx="10402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i="1" dirty="0">
                <a:solidFill>
                  <a:schemeClr val="bg1"/>
                </a:solidFill>
              </a:rPr>
              <a:t>02 </a:t>
            </a:r>
          </a:p>
          <a:p>
            <a:r>
              <a:rPr lang="en-IN" sz="2000" b="1" i="1" dirty="0">
                <a:solidFill>
                  <a:schemeClr val="bg1"/>
                </a:solidFill>
              </a:rPr>
              <a:t>STEP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FB2855C-8E4B-07F3-9881-905DBFD5A437}"/>
              </a:ext>
            </a:extLst>
          </p:cNvPr>
          <p:cNvSpPr txBox="1"/>
          <p:nvPr/>
        </p:nvSpPr>
        <p:spPr>
          <a:xfrm>
            <a:off x="10825271" y="4384606"/>
            <a:ext cx="10402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i="1" dirty="0">
                <a:solidFill>
                  <a:schemeClr val="bg1"/>
                </a:solidFill>
              </a:rPr>
              <a:t>03</a:t>
            </a:r>
          </a:p>
          <a:p>
            <a:r>
              <a:rPr lang="en-IN" sz="2000" b="1" i="1" dirty="0">
                <a:solidFill>
                  <a:schemeClr val="bg1"/>
                </a:solidFill>
              </a:rPr>
              <a:t>STEP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1219B556-5F2F-919B-4B74-BDE1ABCE3F01}"/>
              </a:ext>
            </a:extLst>
          </p:cNvPr>
          <p:cNvGrpSpPr/>
          <p:nvPr/>
        </p:nvGrpSpPr>
        <p:grpSpPr>
          <a:xfrm>
            <a:off x="8425859" y="2878516"/>
            <a:ext cx="3220782" cy="3720065"/>
            <a:chOff x="8391743" y="3005697"/>
            <a:chExt cx="3220782" cy="3720065"/>
          </a:xfrm>
        </p:grpSpPr>
        <p:sp>
          <p:nvSpPr>
            <p:cNvPr id="25" name="Flowchart: Manual Operation 24">
              <a:extLst>
                <a:ext uri="{FF2B5EF4-FFF2-40B4-BE49-F238E27FC236}">
                  <a16:creationId xmlns:a16="http://schemas.microsoft.com/office/drawing/2014/main" id="{BDBC03DF-87AB-DED8-5295-B89B991F0D82}"/>
                </a:ext>
              </a:extLst>
            </p:cNvPr>
            <p:cNvSpPr/>
            <p:nvPr/>
          </p:nvSpPr>
          <p:spPr>
            <a:xfrm rot="16200000">
              <a:off x="9299057" y="4379068"/>
              <a:ext cx="3686839" cy="940097"/>
            </a:xfrm>
            <a:prstGeom prst="flowChartManualOperation">
              <a:avLst/>
            </a:prstGeom>
            <a:solidFill>
              <a:srgbClr val="0070C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7" name="Right Triangle 26">
              <a:extLst>
                <a:ext uri="{FF2B5EF4-FFF2-40B4-BE49-F238E27FC236}">
                  <a16:creationId xmlns:a16="http://schemas.microsoft.com/office/drawing/2014/main" id="{8B562CB3-50BD-AE06-7C33-ADECD0670CA1}"/>
                </a:ext>
              </a:extLst>
            </p:cNvPr>
            <p:cNvSpPr/>
            <p:nvPr/>
          </p:nvSpPr>
          <p:spPr>
            <a:xfrm rot="5400000" flipV="1">
              <a:off x="10189310" y="6242645"/>
              <a:ext cx="550235" cy="415999"/>
            </a:xfrm>
            <a:prstGeom prst="rtTriangle">
              <a:avLst/>
            </a:prstGeom>
            <a:solidFill>
              <a:srgbClr val="00009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6" name="Right Triangle 25">
              <a:extLst>
                <a:ext uri="{FF2B5EF4-FFF2-40B4-BE49-F238E27FC236}">
                  <a16:creationId xmlns:a16="http://schemas.microsoft.com/office/drawing/2014/main" id="{80C0AE9A-717C-3D56-F000-426995DCFF19}"/>
                </a:ext>
              </a:extLst>
            </p:cNvPr>
            <p:cNvSpPr/>
            <p:nvPr/>
          </p:nvSpPr>
          <p:spPr>
            <a:xfrm rot="16200000">
              <a:off x="10189311" y="3106040"/>
              <a:ext cx="550235" cy="415999"/>
            </a:xfrm>
            <a:prstGeom prst="rtTriangle">
              <a:avLst/>
            </a:prstGeom>
            <a:solidFill>
              <a:srgbClr val="00009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22EF9D41-4FF4-A5E8-7672-932A41F2488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544588" y="3589157"/>
              <a:ext cx="2127839" cy="33226"/>
            </a:xfrm>
            <a:prstGeom prst="line">
              <a:avLst/>
            </a:prstGeom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B25C247A-7204-40CE-D483-138113056A1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872427" y="6175527"/>
              <a:ext cx="1800000" cy="0"/>
            </a:xfrm>
            <a:prstGeom prst="line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8A595F5-F487-683F-6C71-63E0972916BF}"/>
                </a:ext>
              </a:extLst>
            </p:cNvPr>
            <p:cNvSpPr txBox="1"/>
            <p:nvPr/>
          </p:nvSpPr>
          <p:spPr>
            <a:xfrm>
              <a:off x="8391743" y="4297964"/>
              <a:ext cx="2433528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400" dirty="0"/>
                <a:t>Lorem ipsum dolor sit amet, consectetuer adipiscing elit. Maecenas porttitor congue massa. Fusce posuere, magna sed pulvinar ultricies, purus lectus malesuada libero, sit amet commodo magna eros quis urna.</a:t>
              </a:r>
            </a:p>
            <a:p>
              <a:endParaRPr lang="en-IN" sz="1400" dirty="0"/>
            </a:p>
          </p:txBody>
        </p:sp>
        <p:pic>
          <p:nvPicPr>
            <p:cNvPr id="36" name="Graphic 35" descr="Rocket with solid fill">
              <a:extLst>
                <a:ext uri="{FF2B5EF4-FFF2-40B4-BE49-F238E27FC236}">
                  <a16:creationId xmlns:a16="http://schemas.microsoft.com/office/drawing/2014/main" id="{3E411831-0F14-2AC6-E155-6F5B992604E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084770" y="3704925"/>
              <a:ext cx="687657" cy="687657"/>
            </a:xfrm>
            <a:prstGeom prst="rect">
              <a:avLst/>
            </a:prstGeom>
          </p:spPr>
        </p:pic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0E7058F9-A5C6-B233-D41F-24825D764686}"/>
              </a:ext>
            </a:extLst>
          </p:cNvPr>
          <p:cNvSpPr txBox="1"/>
          <p:nvPr/>
        </p:nvSpPr>
        <p:spPr>
          <a:xfrm>
            <a:off x="10825271" y="4290646"/>
            <a:ext cx="10402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i="1">
                <a:solidFill>
                  <a:schemeClr val="bg1"/>
                </a:solidFill>
              </a:rPr>
              <a:t>03 </a:t>
            </a:r>
            <a:endParaRPr lang="en-IN" sz="2000" b="1" i="1" dirty="0">
              <a:solidFill>
                <a:schemeClr val="bg1"/>
              </a:solidFill>
            </a:endParaRPr>
          </a:p>
          <a:p>
            <a:r>
              <a:rPr lang="en-IN" sz="2000" b="1" i="1" dirty="0">
                <a:solidFill>
                  <a:schemeClr val="bg1"/>
                </a:solidFill>
              </a:rPr>
              <a:t>STEP</a:t>
            </a:r>
          </a:p>
        </p:txBody>
      </p:sp>
    </p:spTree>
    <p:extLst>
      <p:ext uri="{BB962C8B-B14F-4D97-AF65-F5344CB8AC3E}">
        <p14:creationId xmlns:p14="http://schemas.microsoft.com/office/powerpoint/2010/main" val="41272862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162D596-17D8-BBD5-37E6-C685EDD9A009}"/>
              </a:ext>
            </a:extLst>
          </p:cNvPr>
          <p:cNvSpPr txBox="1"/>
          <p:nvPr/>
        </p:nvSpPr>
        <p:spPr>
          <a:xfrm>
            <a:off x="5440765" y="4212665"/>
            <a:ext cx="636137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solidFill>
                  <a:srgbClr val="002060"/>
                </a:solidFill>
              </a:rPr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endParaRPr lang="en-IN" sz="1600" dirty="0">
              <a:solidFill>
                <a:srgbClr val="00206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895414-F169-BDAB-A1E0-4C2561AC6832}"/>
              </a:ext>
            </a:extLst>
          </p:cNvPr>
          <p:cNvSpPr txBox="1"/>
          <p:nvPr/>
        </p:nvSpPr>
        <p:spPr>
          <a:xfrm>
            <a:off x="5440765" y="2858365"/>
            <a:ext cx="636137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solidFill>
                  <a:srgbClr val="002060"/>
                </a:solidFill>
              </a:rPr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endParaRPr lang="en-IN" sz="1600" dirty="0">
              <a:solidFill>
                <a:srgbClr val="00206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CA9D4F-09A6-694E-570E-7653FBC8CF22}"/>
              </a:ext>
            </a:extLst>
          </p:cNvPr>
          <p:cNvSpPr txBox="1"/>
          <p:nvPr/>
        </p:nvSpPr>
        <p:spPr>
          <a:xfrm>
            <a:off x="5440766" y="1165594"/>
            <a:ext cx="355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i="1" dirty="0">
                <a:solidFill>
                  <a:srgbClr val="000066"/>
                </a:solidFill>
              </a:rPr>
              <a:t>Statistics and Analytics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0AE799-94E0-56FB-A30A-A8200BF1A036}"/>
              </a:ext>
            </a:extLst>
          </p:cNvPr>
          <p:cNvSpPr txBox="1"/>
          <p:nvPr/>
        </p:nvSpPr>
        <p:spPr>
          <a:xfrm>
            <a:off x="5440765" y="2535404"/>
            <a:ext cx="355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i="1" dirty="0">
                <a:solidFill>
                  <a:srgbClr val="000066"/>
                </a:solidFill>
              </a:rPr>
              <a:t>Digital Solution Factory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3A39259-E8CE-039E-A570-E701187F7322}"/>
              </a:ext>
            </a:extLst>
          </p:cNvPr>
          <p:cNvSpPr txBox="1"/>
          <p:nvPr/>
        </p:nvSpPr>
        <p:spPr>
          <a:xfrm>
            <a:off x="5440766" y="3913286"/>
            <a:ext cx="355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i="1" dirty="0">
                <a:solidFill>
                  <a:srgbClr val="000066"/>
                </a:solidFill>
              </a:rPr>
              <a:t>Data As A Service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2279284-71C0-A8CA-A7C8-B845030AA6FE}"/>
              </a:ext>
            </a:extLst>
          </p:cNvPr>
          <p:cNvSpPr txBox="1"/>
          <p:nvPr/>
        </p:nvSpPr>
        <p:spPr>
          <a:xfrm>
            <a:off x="5440764" y="5266249"/>
            <a:ext cx="355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i="1" dirty="0">
                <a:solidFill>
                  <a:srgbClr val="000066"/>
                </a:solidFill>
              </a:rPr>
              <a:t>Digital Supply Chain</a:t>
            </a:r>
          </a:p>
        </p:txBody>
      </p:sp>
      <p:pic>
        <p:nvPicPr>
          <p:cNvPr id="30" name="Graphic 29" descr="Man with solid fill">
            <a:extLst>
              <a:ext uri="{FF2B5EF4-FFF2-40B4-BE49-F238E27FC236}">
                <a16:creationId xmlns:a16="http://schemas.microsoft.com/office/drawing/2014/main" id="{C3B45812-7BF1-2BCA-88D8-1C1EEC505D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8496" y="1333186"/>
            <a:ext cx="857799" cy="857799"/>
          </a:xfrm>
          <a:prstGeom prst="rect">
            <a:avLst/>
          </a:prstGeom>
        </p:spPr>
      </p:pic>
      <p:pic>
        <p:nvPicPr>
          <p:cNvPr id="31" name="Graphic 30" descr="Man with solid fill">
            <a:extLst>
              <a:ext uri="{FF2B5EF4-FFF2-40B4-BE49-F238E27FC236}">
                <a16:creationId xmlns:a16="http://schemas.microsoft.com/office/drawing/2014/main" id="{A57D5490-375F-CA5C-5812-32D8CE734E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0691" y="1333186"/>
            <a:ext cx="857799" cy="857799"/>
          </a:xfrm>
          <a:prstGeom prst="rect">
            <a:avLst/>
          </a:prstGeom>
        </p:spPr>
      </p:pic>
      <p:pic>
        <p:nvPicPr>
          <p:cNvPr id="32" name="Graphic 31" descr="Man with solid fill">
            <a:extLst>
              <a:ext uri="{FF2B5EF4-FFF2-40B4-BE49-F238E27FC236}">
                <a16:creationId xmlns:a16="http://schemas.microsoft.com/office/drawing/2014/main" id="{993AB8C2-D1AC-1622-D2F4-B23B27B9ED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56301" y="1333186"/>
            <a:ext cx="857799" cy="857799"/>
          </a:xfrm>
          <a:prstGeom prst="rect">
            <a:avLst/>
          </a:prstGeom>
        </p:spPr>
      </p:pic>
      <p:pic>
        <p:nvPicPr>
          <p:cNvPr id="34" name="Graphic 33" descr="Man with solid fill">
            <a:extLst>
              <a:ext uri="{FF2B5EF4-FFF2-40B4-BE49-F238E27FC236}">
                <a16:creationId xmlns:a16="http://schemas.microsoft.com/office/drawing/2014/main" id="{FBF99EA8-C790-4B20-91FC-554A4169F2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84106" y="1333186"/>
            <a:ext cx="857799" cy="857799"/>
          </a:xfrm>
          <a:prstGeom prst="rect">
            <a:avLst/>
          </a:prstGeom>
        </p:spPr>
      </p:pic>
      <p:pic>
        <p:nvPicPr>
          <p:cNvPr id="35" name="Graphic 34" descr="Man with solid fill">
            <a:extLst>
              <a:ext uri="{FF2B5EF4-FFF2-40B4-BE49-F238E27FC236}">
                <a16:creationId xmlns:a16="http://schemas.microsoft.com/office/drawing/2014/main" id="{A9B59A2C-B9C8-7E79-56B1-0EF1AAAEDF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11913" y="1333186"/>
            <a:ext cx="857799" cy="857799"/>
          </a:xfrm>
          <a:prstGeom prst="rect">
            <a:avLst/>
          </a:prstGeom>
        </p:spPr>
      </p:pic>
      <p:pic>
        <p:nvPicPr>
          <p:cNvPr id="38" name="Graphic 37" descr="Man with solid fill">
            <a:extLst>
              <a:ext uri="{FF2B5EF4-FFF2-40B4-BE49-F238E27FC236}">
                <a16:creationId xmlns:a16="http://schemas.microsoft.com/office/drawing/2014/main" id="{DD63944F-186F-1D64-6C62-2B4662576E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9609" y="2612144"/>
            <a:ext cx="856800" cy="856800"/>
          </a:xfrm>
          <a:prstGeom prst="rect">
            <a:avLst/>
          </a:prstGeom>
        </p:spPr>
      </p:pic>
      <p:pic>
        <p:nvPicPr>
          <p:cNvPr id="39" name="Graphic 38" descr="Man with solid fill">
            <a:extLst>
              <a:ext uri="{FF2B5EF4-FFF2-40B4-BE49-F238E27FC236}">
                <a16:creationId xmlns:a16="http://schemas.microsoft.com/office/drawing/2014/main" id="{4A11F433-2049-F861-E386-A6434E8774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1804" y="2612144"/>
            <a:ext cx="856800" cy="856800"/>
          </a:xfrm>
          <a:prstGeom prst="rect">
            <a:avLst/>
          </a:prstGeom>
        </p:spPr>
      </p:pic>
      <p:pic>
        <p:nvPicPr>
          <p:cNvPr id="40" name="Graphic 39" descr="Man with solid fill">
            <a:extLst>
              <a:ext uri="{FF2B5EF4-FFF2-40B4-BE49-F238E27FC236}">
                <a16:creationId xmlns:a16="http://schemas.microsoft.com/office/drawing/2014/main" id="{DF2077FA-BBBA-72E7-1F94-6492BBCABB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67414" y="2612144"/>
            <a:ext cx="856800" cy="856800"/>
          </a:xfrm>
          <a:prstGeom prst="rect">
            <a:avLst/>
          </a:prstGeom>
        </p:spPr>
      </p:pic>
      <p:pic>
        <p:nvPicPr>
          <p:cNvPr id="41" name="Graphic 40" descr="Man with solid fill">
            <a:extLst>
              <a:ext uri="{FF2B5EF4-FFF2-40B4-BE49-F238E27FC236}">
                <a16:creationId xmlns:a16="http://schemas.microsoft.com/office/drawing/2014/main" id="{CE40C050-7C4F-76CE-582C-E1E67A12C9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95219" y="2612144"/>
            <a:ext cx="856800" cy="856800"/>
          </a:xfrm>
          <a:prstGeom prst="rect">
            <a:avLst/>
          </a:prstGeom>
        </p:spPr>
      </p:pic>
      <p:pic>
        <p:nvPicPr>
          <p:cNvPr id="42" name="Graphic 41" descr="Man with solid fill">
            <a:extLst>
              <a:ext uri="{FF2B5EF4-FFF2-40B4-BE49-F238E27FC236}">
                <a16:creationId xmlns:a16="http://schemas.microsoft.com/office/drawing/2014/main" id="{65F02CE6-D2D5-5E4C-8819-2907A60CE0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323026" y="2612144"/>
            <a:ext cx="856800" cy="856800"/>
          </a:xfrm>
          <a:prstGeom prst="rect">
            <a:avLst/>
          </a:prstGeom>
        </p:spPr>
      </p:pic>
      <p:pic>
        <p:nvPicPr>
          <p:cNvPr id="43" name="Graphic 42" descr="Man with solid fill">
            <a:extLst>
              <a:ext uri="{FF2B5EF4-FFF2-40B4-BE49-F238E27FC236}">
                <a16:creationId xmlns:a16="http://schemas.microsoft.com/office/drawing/2014/main" id="{91AA3B6C-10D4-30B7-9643-1B20D3E3A3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6643" y="3913286"/>
            <a:ext cx="856800" cy="856800"/>
          </a:xfrm>
          <a:prstGeom prst="rect">
            <a:avLst/>
          </a:prstGeom>
        </p:spPr>
      </p:pic>
      <p:pic>
        <p:nvPicPr>
          <p:cNvPr id="44" name="Graphic 43" descr="Man with solid fill">
            <a:extLst>
              <a:ext uri="{FF2B5EF4-FFF2-40B4-BE49-F238E27FC236}">
                <a16:creationId xmlns:a16="http://schemas.microsoft.com/office/drawing/2014/main" id="{CCE562F4-2CAA-06BF-3BB8-C530B74F0E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8838" y="3913286"/>
            <a:ext cx="856800" cy="856800"/>
          </a:xfrm>
          <a:prstGeom prst="rect">
            <a:avLst/>
          </a:prstGeom>
        </p:spPr>
      </p:pic>
      <p:pic>
        <p:nvPicPr>
          <p:cNvPr id="45" name="Graphic 44" descr="Man with solid fill">
            <a:extLst>
              <a:ext uri="{FF2B5EF4-FFF2-40B4-BE49-F238E27FC236}">
                <a16:creationId xmlns:a16="http://schemas.microsoft.com/office/drawing/2014/main" id="{63981BFC-A50D-91D7-1795-5767E9DEAA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54448" y="3913286"/>
            <a:ext cx="856800" cy="856800"/>
          </a:xfrm>
          <a:prstGeom prst="rect">
            <a:avLst/>
          </a:prstGeom>
        </p:spPr>
      </p:pic>
      <p:pic>
        <p:nvPicPr>
          <p:cNvPr id="46" name="Graphic 45" descr="Man with solid fill">
            <a:extLst>
              <a:ext uri="{FF2B5EF4-FFF2-40B4-BE49-F238E27FC236}">
                <a16:creationId xmlns:a16="http://schemas.microsoft.com/office/drawing/2014/main" id="{0D41C652-C9F9-90A3-E585-208512806A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782253" y="3913286"/>
            <a:ext cx="856800" cy="856800"/>
          </a:xfrm>
          <a:prstGeom prst="rect">
            <a:avLst/>
          </a:prstGeom>
        </p:spPr>
      </p:pic>
      <p:pic>
        <p:nvPicPr>
          <p:cNvPr id="47" name="Graphic 46" descr="Man with solid fill">
            <a:extLst>
              <a:ext uri="{FF2B5EF4-FFF2-40B4-BE49-F238E27FC236}">
                <a16:creationId xmlns:a16="http://schemas.microsoft.com/office/drawing/2014/main" id="{D2996C72-E77D-24B2-A7DC-5ACE76F8F8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310060" y="3913286"/>
            <a:ext cx="856800" cy="856800"/>
          </a:xfrm>
          <a:prstGeom prst="rect">
            <a:avLst/>
          </a:prstGeom>
        </p:spPr>
      </p:pic>
      <p:pic>
        <p:nvPicPr>
          <p:cNvPr id="48" name="Graphic 47" descr="Man with solid fill">
            <a:extLst>
              <a:ext uri="{FF2B5EF4-FFF2-40B4-BE49-F238E27FC236}">
                <a16:creationId xmlns:a16="http://schemas.microsoft.com/office/drawing/2014/main" id="{C183859F-1936-F2F0-13F7-E47F3F2FF1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6643" y="5371587"/>
            <a:ext cx="856800" cy="856800"/>
          </a:xfrm>
          <a:prstGeom prst="rect">
            <a:avLst/>
          </a:prstGeom>
        </p:spPr>
      </p:pic>
      <p:pic>
        <p:nvPicPr>
          <p:cNvPr id="49" name="Graphic 48" descr="Man with solid fill">
            <a:extLst>
              <a:ext uri="{FF2B5EF4-FFF2-40B4-BE49-F238E27FC236}">
                <a16:creationId xmlns:a16="http://schemas.microsoft.com/office/drawing/2014/main" id="{3D70C4B9-0389-8651-BA6D-B797916BB0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8838" y="5371587"/>
            <a:ext cx="856800" cy="856800"/>
          </a:xfrm>
          <a:prstGeom prst="rect">
            <a:avLst/>
          </a:prstGeom>
        </p:spPr>
      </p:pic>
      <p:pic>
        <p:nvPicPr>
          <p:cNvPr id="50" name="Graphic 49" descr="Man with solid fill">
            <a:extLst>
              <a:ext uri="{FF2B5EF4-FFF2-40B4-BE49-F238E27FC236}">
                <a16:creationId xmlns:a16="http://schemas.microsoft.com/office/drawing/2014/main" id="{CCF6F071-36FE-D7AD-75EB-9C73032DF5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54448" y="5371587"/>
            <a:ext cx="856800" cy="856800"/>
          </a:xfrm>
          <a:prstGeom prst="rect">
            <a:avLst/>
          </a:prstGeom>
        </p:spPr>
      </p:pic>
      <p:pic>
        <p:nvPicPr>
          <p:cNvPr id="51" name="Graphic 50" descr="Man with solid fill">
            <a:extLst>
              <a:ext uri="{FF2B5EF4-FFF2-40B4-BE49-F238E27FC236}">
                <a16:creationId xmlns:a16="http://schemas.microsoft.com/office/drawing/2014/main" id="{EFB52202-5543-34CD-1561-D1BE83D968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82253" y="5371587"/>
            <a:ext cx="856800" cy="856800"/>
          </a:xfrm>
          <a:prstGeom prst="rect">
            <a:avLst/>
          </a:prstGeom>
        </p:spPr>
      </p:pic>
      <p:pic>
        <p:nvPicPr>
          <p:cNvPr id="52" name="Graphic 51" descr="Man with solid fill">
            <a:extLst>
              <a:ext uri="{FF2B5EF4-FFF2-40B4-BE49-F238E27FC236}">
                <a16:creationId xmlns:a16="http://schemas.microsoft.com/office/drawing/2014/main" id="{84376127-B133-BC79-C0D5-A89904B300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10060" y="5371587"/>
            <a:ext cx="856800" cy="85680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26B351C6-5DAD-C778-4D11-50461A2546DA}"/>
              </a:ext>
            </a:extLst>
          </p:cNvPr>
          <p:cNvGrpSpPr/>
          <p:nvPr/>
        </p:nvGrpSpPr>
        <p:grpSpPr>
          <a:xfrm>
            <a:off x="0" y="2898"/>
            <a:ext cx="6197785" cy="668060"/>
            <a:chOff x="-1761" y="-1101"/>
            <a:chExt cx="6197785" cy="479012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11A3263D-8B14-CB32-4E42-20B080945017}"/>
                </a:ext>
              </a:extLst>
            </p:cNvPr>
            <p:cNvSpPr/>
            <p:nvPr/>
          </p:nvSpPr>
          <p:spPr>
            <a:xfrm>
              <a:off x="419478" y="-1101"/>
              <a:ext cx="5776546" cy="477302"/>
            </a:xfrm>
            <a:custGeom>
              <a:avLst/>
              <a:gdLst>
                <a:gd name="connsiteX0" fmla="*/ 0 w 7162800"/>
                <a:gd name="connsiteY0" fmla="*/ 0 h 608502"/>
                <a:gd name="connsiteX1" fmla="*/ 7162800 w 7162800"/>
                <a:gd name="connsiteY1" fmla="*/ 0 h 608502"/>
                <a:gd name="connsiteX2" fmla="*/ 7162800 w 7162800"/>
                <a:gd name="connsiteY2" fmla="*/ 28370 h 608502"/>
                <a:gd name="connsiteX3" fmla="*/ 6532964 w 7162800"/>
                <a:gd name="connsiteY3" fmla="*/ 608502 h 608502"/>
                <a:gd name="connsiteX4" fmla="*/ 0 w 7162800"/>
                <a:gd name="connsiteY4" fmla="*/ 608502 h 608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62800" h="608502">
                  <a:moveTo>
                    <a:pt x="0" y="0"/>
                  </a:moveTo>
                  <a:lnTo>
                    <a:pt x="7162800" y="0"/>
                  </a:lnTo>
                  <a:lnTo>
                    <a:pt x="7162800" y="28370"/>
                  </a:lnTo>
                  <a:lnTo>
                    <a:pt x="6532964" y="608502"/>
                  </a:lnTo>
                  <a:lnTo>
                    <a:pt x="0" y="608502"/>
                  </a:lnTo>
                  <a:close/>
                </a:path>
              </a:pathLst>
            </a:custGeom>
            <a:solidFill>
              <a:srgbClr val="3366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EBA4A730-690E-3A81-5CE8-97B2C56E27CA}"/>
                </a:ext>
              </a:extLst>
            </p:cNvPr>
            <p:cNvSpPr/>
            <p:nvPr/>
          </p:nvSpPr>
          <p:spPr>
            <a:xfrm>
              <a:off x="-1761" y="609"/>
              <a:ext cx="5776546" cy="477302"/>
            </a:xfrm>
            <a:custGeom>
              <a:avLst/>
              <a:gdLst>
                <a:gd name="connsiteX0" fmla="*/ 0 w 7162800"/>
                <a:gd name="connsiteY0" fmla="*/ 0 h 608502"/>
                <a:gd name="connsiteX1" fmla="*/ 7162800 w 7162800"/>
                <a:gd name="connsiteY1" fmla="*/ 0 h 608502"/>
                <a:gd name="connsiteX2" fmla="*/ 7162800 w 7162800"/>
                <a:gd name="connsiteY2" fmla="*/ 28370 h 608502"/>
                <a:gd name="connsiteX3" fmla="*/ 6532964 w 7162800"/>
                <a:gd name="connsiteY3" fmla="*/ 608502 h 608502"/>
                <a:gd name="connsiteX4" fmla="*/ 0 w 7162800"/>
                <a:gd name="connsiteY4" fmla="*/ 608502 h 608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62800" h="608502">
                  <a:moveTo>
                    <a:pt x="0" y="0"/>
                  </a:moveTo>
                  <a:lnTo>
                    <a:pt x="7162800" y="0"/>
                  </a:lnTo>
                  <a:lnTo>
                    <a:pt x="7162800" y="28370"/>
                  </a:lnTo>
                  <a:lnTo>
                    <a:pt x="6532964" y="608502"/>
                  </a:lnTo>
                  <a:lnTo>
                    <a:pt x="0" y="608502"/>
                  </a:lnTo>
                  <a:close/>
                </a:path>
              </a:pathLst>
            </a:custGeom>
            <a:solidFill>
              <a:srgbClr val="00006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B5AC96C2-C3D7-3881-C7B9-DD9B616BA94D}"/>
              </a:ext>
            </a:extLst>
          </p:cNvPr>
          <p:cNvSpPr txBox="1"/>
          <p:nvPr/>
        </p:nvSpPr>
        <p:spPr>
          <a:xfrm>
            <a:off x="144466" y="104902"/>
            <a:ext cx="45082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i="1" dirty="0">
                <a:solidFill>
                  <a:schemeClr val="bg1"/>
                </a:solidFill>
              </a:rPr>
              <a:t>Customer Service Roadmap 2024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DEAA4E-9F3F-F164-A665-62DC729C1277}"/>
              </a:ext>
            </a:extLst>
          </p:cNvPr>
          <p:cNvSpPr txBox="1"/>
          <p:nvPr/>
        </p:nvSpPr>
        <p:spPr>
          <a:xfrm>
            <a:off x="5440766" y="1534926"/>
            <a:ext cx="636137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solidFill>
                  <a:srgbClr val="002060"/>
                </a:solidFill>
              </a:rPr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endParaRPr lang="en-IN" sz="1600" dirty="0">
              <a:solidFill>
                <a:srgbClr val="00206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5B3DB01-007C-BA09-3FA5-0F3A66A1F7F5}"/>
              </a:ext>
            </a:extLst>
          </p:cNvPr>
          <p:cNvSpPr txBox="1"/>
          <p:nvPr/>
        </p:nvSpPr>
        <p:spPr>
          <a:xfrm>
            <a:off x="5440764" y="5692406"/>
            <a:ext cx="636137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solidFill>
                  <a:srgbClr val="002060"/>
                </a:solidFill>
              </a:rPr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endParaRPr lang="en-IN" sz="1600" dirty="0">
              <a:solidFill>
                <a:srgbClr val="002060"/>
              </a:solidFill>
            </a:endParaRPr>
          </a:p>
        </p:txBody>
      </p:sp>
      <p:sp>
        <p:nvSpPr>
          <p:cNvPr id="19" name="Circle: Hollow 18">
            <a:extLst>
              <a:ext uri="{FF2B5EF4-FFF2-40B4-BE49-F238E27FC236}">
                <a16:creationId xmlns:a16="http://schemas.microsoft.com/office/drawing/2014/main" id="{C08578CA-B3AC-72BD-7FF2-38F0FD47AE88}"/>
              </a:ext>
            </a:extLst>
          </p:cNvPr>
          <p:cNvSpPr/>
          <p:nvPr/>
        </p:nvSpPr>
        <p:spPr>
          <a:xfrm>
            <a:off x="3597197" y="1316740"/>
            <a:ext cx="1158583" cy="1092680"/>
          </a:xfrm>
          <a:prstGeom prst="donut">
            <a:avLst>
              <a:gd name="adj" fmla="val 1833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4" name="Circle: Hollow 23">
            <a:extLst>
              <a:ext uri="{FF2B5EF4-FFF2-40B4-BE49-F238E27FC236}">
                <a16:creationId xmlns:a16="http://schemas.microsoft.com/office/drawing/2014/main" id="{391C3A77-2D0C-87FE-FF86-4BE6BB1C4682}"/>
              </a:ext>
            </a:extLst>
          </p:cNvPr>
          <p:cNvSpPr/>
          <p:nvPr/>
        </p:nvSpPr>
        <p:spPr>
          <a:xfrm>
            <a:off x="3597197" y="2610839"/>
            <a:ext cx="1158583" cy="1092680"/>
          </a:xfrm>
          <a:prstGeom prst="donut">
            <a:avLst>
              <a:gd name="adj" fmla="val 1833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5" name="Circle: Hollow 24">
            <a:extLst>
              <a:ext uri="{FF2B5EF4-FFF2-40B4-BE49-F238E27FC236}">
                <a16:creationId xmlns:a16="http://schemas.microsoft.com/office/drawing/2014/main" id="{0D40C821-9EB8-31C2-DE4B-9B879F5A8216}"/>
              </a:ext>
            </a:extLst>
          </p:cNvPr>
          <p:cNvSpPr/>
          <p:nvPr/>
        </p:nvSpPr>
        <p:spPr>
          <a:xfrm>
            <a:off x="3597197" y="3921384"/>
            <a:ext cx="1158583" cy="1092680"/>
          </a:xfrm>
          <a:prstGeom prst="donut">
            <a:avLst>
              <a:gd name="adj" fmla="val 1833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9" name="Circle: Hollow 28">
            <a:extLst>
              <a:ext uri="{FF2B5EF4-FFF2-40B4-BE49-F238E27FC236}">
                <a16:creationId xmlns:a16="http://schemas.microsoft.com/office/drawing/2014/main" id="{8887070B-0AF2-516F-FE58-501D0B7527C3}"/>
              </a:ext>
            </a:extLst>
          </p:cNvPr>
          <p:cNvSpPr/>
          <p:nvPr/>
        </p:nvSpPr>
        <p:spPr>
          <a:xfrm>
            <a:off x="3597197" y="5231929"/>
            <a:ext cx="1158583" cy="1092680"/>
          </a:xfrm>
          <a:prstGeom prst="donut">
            <a:avLst>
              <a:gd name="adj" fmla="val 18338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E64208C0-96CE-0407-4DE0-1423F914BB3F}"/>
              </a:ext>
            </a:extLst>
          </p:cNvPr>
          <p:cNvSpPr/>
          <p:nvPr/>
        </p:nvSpPr>
        <p:spPr>
          <a:xfrm>
            <a:off x="3608569" y="1316740"/>
            <a:ext cx="1135839" cy="1092680"/>
          </a:xfrm>
          <a:custGeom>
            <a:avLst/>
            <a:gdLst>
              <a:gd name="connsiteX0" fmla="*/ 579291 w 1135839"/>
              <a:gd name="connsiteY0" fmla="*/ 0 h 1092680"/>
              <a:gd name="connsiteX1" fmla="*/ 579291 w 1135839"/>
              <a:gd name="connsiteY1" fmla="*/ 200376 h 1092680"/>
              <a:gd name="connsiteX2" fmla="*/ 502927 w 1135839"/>
              <a:gd name="connsiteY2" fmla="*/ 207405 h 1092680"/>
              <a:gd name="connsiteX3" fmla="*/ 200376 w 1135839"/>
              <a:gd name="connsiteY3" fmla="*/ 546340 h 1092680"/>
              <a:gd name="connsiteX4" fmla="*/ 579292 w 1135839"/>
              <a:gd name="connsiteY4" fmla="*/ 892304 h 1092680"/>
              <a:gd name="connsiteX5" fmla="*/ 893495 w 1135839"/>
              <a:gd name="connsiteY5" fmla="*/ 739772 h 1092680"/>
              <a:gd name="connsiteX6" fmla="*/ 923207 w 1135839"/>
              <a:gd name="connsiteY6" fmla="*/ 689793 h 1092680"/>
              <a:gd name="connsiteX7" fmla="*/ 1135839 w 1135839"/>
              <a:gd name="connsiteY7" fmla="*/ 689793 h 1092680"/>
              <a:gd name="connsiteX8" fmla="*/ 1113060 w 1135839"/>
              <a:gd name="connsiteY8" fmla="*/ 759000 h 1092680"/>
              <a:gd name="connsiteX9" fmla="*/ 579292 w 1135839"/>
              <a:gd name="connsiteY9" fmla="*/ 1092680 h 1092680"/>
              <a:gd name="connsiteX10" fmla="*/ 0 w 1135839"/>
              <a:gd name="connsiteY10" fmla="*/ 546340 h 1092680"/>
              <a:gd name="connsiteX11" fmla="*/ 462545 w 1135839"/>
              <a:gd name="connsiteY11" fmla="*/ 11100 h 1092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35839" h="1092680">
                <a:moveTo>
                  <a:pt x="579291" y="0"/>
                </a:moveTo>
                <a:lnTo>
                  <a:pt x="579291" y="200376"/>
                </a:lnTo>
                <a:lnTo>
                  <a:pt x="502927" y="207405"/>
                </a:lnTo>
                <a:cubicBezTo>
                  <a:pt x="330261" y="239665"/>
                  <a:pt x="200376" y="379153"/>
                  <a:pt x="200376" y="546340"/>
                </a:cubicBezTo>
                <a:cubicBezTo>
                  <a:pt x="200376" y="737411"/>
                  <a:pt x="370022" y="892304"/>
                  <a:pt x="579292" y="892304"/>
                </a:cubicBezTo>
                <a:cubicBezTo>
                  <a:pt x="710086" y="892304"/>
                  <a:pt x="825401" y="831799"/>
                  <a:pt x="893495" y="739772"/>
                </a:cubicBezTo>
                <a:lnTo>
                  <a:pt x="923207" y="689793"/>
                </a:lnTo>
                <a:lnTo>
                  <a:pt x="1135839" y="689793"/>
                </a:lnTo>
                <a:lnTo>
                  <a:pt x="1113060" y="759000"/>
                </a:lnTo>
                <a:cubicBezTo>
                  <a:pt x="1025119" y="955090"/>
                  <a:pt x="819242" y="1092680"/>
                  <a:pt x="579292" y="1092680"/>
                </a:cubicBezTo>
                <a:cubicBezTo>
                  <a:pt x="259358" y="1092680"/>
                  <a:pt x="0" y="848075"/>
                  <a:pt x="0" y="546340"/>
                </a:cubicBezTo>
                <a:cubicBezTo>
                  <a:pt x="0" y="282322"/>
                  <a:pt x="198571" y="62044"/>
                  <a:pt x="462545" y="11100"/>
                </a:cubicBezTo>
                <a:close/>
              </a:path>
            </a:pathLst>
          </a:cu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A5D78057-1511-FAE7-8804-B164A25307FE}"/>
              </a:ext>
            </a:extLst>
          </p:cNvPr>
          <p:cNvSpPr/>
          <p:nvPr/>
        </p:nvSpPr>
        <p:spPr>
          <a:xfrm>
            <a:off x="3621203" y="3941569"/>
            <a:ext cx="555285" cy="542191"/>
          </a:xfrm>
          <a:custGeom>
            <a:avLst/>
            <a:gdLst>
              <a:gd name="connsiteX0" fmla="*/ 555285 w 555285"/>
              <a:gd name="connsiteY0" fmla="*/ 0 h 542191"/>
              <a:gd name="connsiteX1" fmla="*/ 555285 w 555285"/>
              <a:gd name="connsiteY1" fmla="*/ 200313 h 542191"/>
              <a:gd name="connsiteX2" fmla="*/ 511986 w 555285"/>
              <a:gd name="connsiteY2" fmla="*/ 203802 h 542191"/>
              <a:gd name="connsiteX3" fmla="*/ 207842 w 555285"/>
              <a:gd name="connsiteY3" fmla="*/ 474638 h 542191"/>
              <a:gd name="connsiteX4" fmla="*/ 200384 w 555285"/>
              <a:gd name="connsiteY4" fmla="*/ 542191 h 542191"/>
              <a:gd name="connsiteX5" fmla="*/ 0 w 555285"/>
              <a:gd name="connsiteY5" fmla="*/ 542191 h 542191"/>
              <a:gd name="connsiteX6" fmla="*/ 11537 w 555285"/>
              <a:gd name="connsiteY6" fmla="*/ 434256 h 542191"/>
              <a:gd name="connsiteX7" fmla="*/ 476516 w 555285"/>
              <a:gd name="connsiteY7" fmla="*/ 6555 h 542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55285" h="542191">
                <a:moveTo>
                  <a:pt x="555285" y="0"/>
                </a:moveTo>
                <a:lnTo>
                  <a:pt x="555285" y="200313"/>
                </a:lnTo>
                <a:lnTo>
                  <a:pt x="511986" y="203802"/>
                </a:lnTo>
                <a:cubicBezTo>
                  <a:pt x="359591" y="228656"/>
                  <a:pt x="238758" y="336694"/>
                  <a:pt x="207842" y="474638"/>
                </a:cubicBezTo>
                <a:lnTo>
                  <a:pt x="200384" y="542191"/>
                </a:lnTo>
                <a:lnTo>
                  <a:pt x="0" y="542191"/>
                </a:lnTo>
                <a:lnTo>
                  <a:pt x="11537" y="434256"/>
                </a:lnTo>
                <a:cubicBezTo>
                  <a:pt x="58802" y="216418"/>
                  <a:pt x="243532" y="45805"/>
                  <a:pt x="476516" y="6555"/>
                </a:cubicBezTo>
                <a:close/>
              </a:path>
            </a:pathLst>
          </a:cu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C8D307C4-4C89-0780-835C-A5F40CB8E2EC}"/>
              </a:ext>
            </a:extLst>
          </p:cNvPr>
          <p:cNvSpPr/>
          <p:nvPr/>
        </p:nvSpPr>
        <p:spPr>
          <a:xfrm>
            <a:off x="3577609" y="2600206"/>
            <a:ext cx="1158584" cy="1092680"/>
          </a:xfrm>
          <a:custGeom>
            <a:avLst/>
            <a:gdLst>
              <a:gd name="connsiteX0" fmla="*/ 579292 w 1158584"/>
              <a:gd name="connsiteY0" fmla="*/ 0 h 1092680"/>
              <a:gd name="connsiteX1" fmla="*/ 588487 w 1158584"/>
              <a:gd name="connsiteY1" fmla="*/ 874 h 1092680"/>
              <a:gd name="connsiteX2" fmla="*/ 588487 w 1158584"/>
              <a:gd name="connsiteY2" fmla="*/ 201222 h 1092680"/>
              <a:gd name="connsiteX3" fmla="*/ 579292 w 1158584"/>
              <a:gd name="connsiteY3" fmla="*/ 200376 h 1092680"/>
              <a:gd name="connsiteX4" fmla="*/ 200376 w 1158584"/>
              <a:gd name="connsiteY4" fmla="*/ 546340 h 1092680"/>
              <a:gd name="connsiteX5" fmla="*/ 579292 w 1158584"/>
              <a:gd name="connsiteY5" fmla="*/ 892304 h 1092680"/>
              <a:gd name="connsiteX6" fmla="*/ 958208 w 1158584"/>
              <a:gd name="connsiteY6" fmla="*/ 546340 h 1092680"/>
              <a:gd name="connsiteX7" fmla="*/ 928431 w 1158584"/>
              <a:gd name="connsiteY7" fmla="*/ 411675 h 1092680"/>
              <a:gd name="connsiteX8" fmla="*/ 914579 w 1158584"/>
              <a:gd name="connsiteY8" fmla="*/ 388374 h 1092680"/>
              <a:gd name="connsiteX9" fmla="*/ 1131062 w 1158584"/>
              <a:gd name="connsiteY9" fmla="*/ 388374 h 1092680"/>
              <a:gd name="connsiteX10" fmla="*/ 1146815 w 1158584"/>
              <a:gd name="connsiteY10" fmla="*/ 436234 h 1092680"/>
              <a:gd name="connsiteX11" fmla="*/ 1158584 w 1158584"/>
              <a:gd name="connsiteY11" fmla="*/ 546340 h 1092680"/>
              <a:gd name="connsiteX12" fmla="*/ 579292 w 1158584"/>
              <a:gd name="connsiteY12" fmla="*/ 1092680 h 1092680"/>
              <a:gd name="connsiteX13" fmla="*/ 0 w 1158584"/>
              <a:gd name="connsiteY13" fmla="*/ 546340 h 1092680"/>
              <a:gd name="connsiteX14" fmla="*/ 579292 w 1158584"/>
              <a:gd name="connsiteY14" fmla="*/ 0 h 1092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58584" h="1092680">
                <a:moveTo>
                  <a:pt x="579292" y="0"/>
                </a:moveTo>
                <a:lnTo>
                  <a:pt x="588487" y="874"/>
                </a:lnTo>
                <a:lnTo>
                  <a:pt x="588487" y="201222"/>
                </a:lnTo>
                <a:lnTo>
                  <a:pt x="579292" y="200376"/>
                </a:lnTo>
                <a:cubicBezTo>
                  <a:pt x="370022" y="200376"/>
                  <a:pt x="200376" y="355269"/>
                  <a:pt x="200376" y="546340"/>
                </a:cubicBezTo>
                <a:cubicBezTo>
                  <a:pt x="200376" y="737411"/>
                  <a:pt x="370022" y="892304"/>
                  <a:pt x="579292" y="892304"/>
                </a:cubicBezTo>
                <a:cubicBezTo>
                  <a:pt x="788562" y="892304"/>
                  <a:pt x="958208" y="737411"/>
                  <a:pt x="958208" y="546340"/>
                </a:cubicBezTo>
                <a:cubicBezTo>
                  <a:pt x="958208" y="498572"/>
                  <a:pt x="947605" y="453066"/>
                  <a:pt x="928431" y="411675"/>
                </a:cubicBezTo>
                <a:lnTo>
                  <a:pt x="914579" y="388374"/>
                </a:lnTo>
                <a:lnTo>
                  <a:pt x="1131062" y="388374"/>
                </a:lnTo>
                <a:lnTo>
                  <a:pt x="1146815" y="436234"/>
                </a:lnTo>
                <a:cubicBezTo>
                  <a:pt x="1154532" y="471799"/>
                  <a:pt x="1158584" y="508623"/>
                  <a:pt x="1158584" y="546340"/>
                </a:cubicBezTo>
                <a:cubicBezTo>
                  <a:pt x="1158584" y="848075"/>
                  <a:pt x="899226" y="1092680"/>
                  <a:pt x="579292" y="1092680"/>
                </a:cubicBezTo>
                <a:cubicBezTo>
                  <a:pt x="259358" y="1092680"/>
                  <a:pt x="0" y="848075"/>
                  <a:pt x="0" y="546340"/>
                </a:cubicBezTo>
                <a:cubicBezTo>
                  <a:pt x="0" y="244605"/>
                  <a:pt x="259358" y="0"/>
                  <a:pt x="579292" y="0"/>
                </a:cubicBezTo>
                <a:close/>
              </a:path>
            </a:pathLst>
          </a:cu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39142A6-E921-7F7C-E867-2AF7953A2F9B}"/>
              </a:ext>
            </a:extLst>
          </p:cNvPr>
          <p:cNvSpPr txBox="1"/>
          <p:nvPr/>
        </p:nvSpPr>
        <p:spPr>
          <a:xfrm>
            <a:off x="3809664" y="2957124"/>
            <a:ext cx="7336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i="1" dirty="0">
                <a:solidFill>
                  <a:srgbClr val="002060"/>
                </a:solidFill>
              </a:rPr>
              <a:t>89 %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E8ACB6F5-E0D9-0371-1CC0-DAE774C5399C}"/>
              </a:ext>
            </a:extLst>
          </p:cNvPr>
          <p:cNvSpPr txBox="1"/>
          <p:nvPr/>
        </p:nvSpPr>
        <p:spPr>
          <a:xfrm>
            <a:off x="3851845" y="4267669"/>
            <a:ext cx="7336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i="1" dirty="0">
                <a:solidFill>
                  <a:srgbClr val="002060"/>
                </a:solidFill>
              </a:rPr>
              <a:t>17 %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F5BE79B-EF11-2BD0-B8EC-92344F8E9F78}"/>
              </a:ext>
            </a:extLst>
          </p:cNvPr>
          <p:cNvSpPr txBox="1"/>
          <p:nvPr/>
        </p:nvSpPr>
        <p:spPr>
          <a:xfrm>
            <a:off x="3809665" y="5578214"/>
            <a:ext cx="8228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i="1" dirty="0">
                <a:solidFill>
                  <a:srgbClr val="002060"/>
                </a:solidFill>
              </a:rPr>
              <a:t>100 %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5F369DD-ACF3-2428-29E3-4E833AC1A4F0}"/>
              </a:ext>
            </a:extLst>
          </p:cNvPr>
          <p:cNvSpPr txBox="1"/>
          <p:nvPr/>
        </p:nvSpPr>
        <p:spPr>
          <a:xfrm>
            <a:off x="3812873" y="1663025"/>
            <a:ext cx="7336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i="1" dirty="0">
                <a:solidFill>
                  <a:srgbClr val="002060"/>
                </a:solidFill>
              </a:rPr>
              <a:t>65 %</a:t>
            </a:r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C100DCBA-6F35-9BC9-CA55-4E116A9B1CF1}"/>
              </a:ext>
            </a:extLst>
          </p:cNvPr>
          <p:cNvCxnSpPr/>
          <p:nvPr/>
        </p:nvCxnSpPr>
        <p:spPr>
          <a:xfrm>
            <a:off x="5199323" y="1165594"/>
            <a:ext cx="0" cy="5062793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31168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-Shape 3">
            <a:extLst>
              <a:ext uri="{FF2B5EF4-FFF2-40B4-BE49-F238E27FC236}">
                <a16:creationId xmlns:a16="http://schemas.microsoft.com/office/drawing/2014/main" id="{E184B17D-E505-2C96-47D6-84315ABE01B2}"/>
              </a:ext>
            </a:extLst>
          </p:cNvPr>
          <p:cNvSpPr/>
          <p:nvPr/>
        </p:nvSpPr>
        <p:spPr>
          <a:xfrm flipV="1">
            <a:off x="3654058" y="2626241"/>
            <a:ext cx="2693582" cy="1141227"/>
          </a:xfrm>
          <a:prstGeom prst="corner">
            <a:avLst>
              <a:gd name="adj1" fmla="val 20967"/>
              <a:gd name="adj2" fmla="val 19585"/>
            </a:avLst>
          </a:prstGeom>
          <a:solidFill>
            <a:srgbClr val="000066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L-Shape 4">
            <a:extLst>
              <a:ext uri="{FF2B5EF4-FFF2-40B4-BE49-F238E27FC236}">
                <a16:creationId xmlns:a16="http://schemas.microsoft.com/office/drawing/2014/main" id="{C7FAF9E4-A8CC-0CC7-7F20-6EE4977435C7}"/>
              </a:ext>
            </a:extLst>
          </p:cNvPr>
          <p:cNvSpPr/>
          <p:nvPr/>
        </p:nvSpPr>
        <p:spPr>
          <a:xfrm flipV="1">
            <a:off x="861240" y="3196854"/>
            <a:ext cx="2693582" cy="1141227"/>
          </a:xfrm>
          <a:prstGeom prst="corner">
            <a:avLst>
              <a:gd name="adj1" fmla="val 20967"/>
              <a:gd name="adj2" fmla="val 19585"/>
            </a:avLst>
          </a:prstGeom>
          <a:solidFill>
            <a:srgbClr val="000066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L-Shape 5">
            <a:extLst>
              <a:ext uri="{FF2B5EF4-FFF2-40B4-BE49-F238E27FC236}">
                <a16:creationId xmlns:a16="http://schemas.microsoft.com/office/drawing/2014/main" id="{BEF0A524-1977-D987-7787-2CE3F896E518}"/>
              </a:ext>
            </a:extLst>
          </p:cNvPr>
          <p:cNvSpPr/>
          <p:nvPr/>
        </p:nvSpPr>
        <p:spPr>
          <a:xfrm flipV="1">
            <a:off x="6446876" y="2055627"/>
            <a:ext cx="2693582" cy="1141227"/>
          </a:xfrm>
          <a:prstGeom prst="corner">
            <a:avLst>
              <a:gd name="adj1" fmla="val 20967"/>
              <a:gd name="adj2" fmla="val 19585"/>
            </a:avLst>
          </a:prstGeom>
          <a:solidFill>
            <a:srgbClr val="000066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L-Shape 6">
            <a:extLst>
              <a:ext uri="{FF2B5EF4-FFF2-40B4-BE49-F238E27FC236}">
                <a16:creationId xmlns:a16="http://schemas.microsoft.com/office/drawing/2014/main" id="{60AA49E1-04F7-D886-3A9C-C3662E414C31}"/>
              </a:ext>
            </a:extLst>
          </p:cNvPr>
          <p:cNvSpPr/>
          <p:nvPr/>
        </p:nvSpPr>
        <p:spPr>
          <a:xfrm flipV="1">
            <a:off x="9239694" y="1625009"/>
            <a:ext cx="2693582" cy="1141227"/>
          </a:xfrm>
          <a:prstGeom prst="corner">
            <a:avLst>
              <a:gd name="adj1" fmla="val 20967"/>
              <a:gd name="adj2" fmla="val 19585"/>
            </a:avLst>
          </a:prstGeom>
          <a:solidFill>
            <a:srgbClr val="000066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4E8DBF-3CA2-1FC0-F9E8-D2C4D88C4A35}"/>
              </a:ext>
            </a:extLst>
          </p:cNvPr>
          <p:cNvSpPr txBox="1"/>
          <p:nvPr/>
        </p:nvSpPr>
        <p:spPr>
          <a:xfrm>
            <a:off x="1267912" y="3568991"/>
            <a:ext cx="2102610" cy="304698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IN" sz="1600" dirty="0">
                <a:solidFill>
                  <a:srgbClr val="000066"/>
                </a:solidFill>
              </a:rPr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endParaRPr lang="en-IN" sz="1600" dirty="0">
              <a:solidFill>
                <a:srgbClr val="000066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B3660F-F6B7-DC72-F172-11376FCE35A3}"/>
              </a:ext>
            </a:extLst>
          </p:cNvPr>
          <p:cNvSpPr txBox="1"/>
          <p:nvPr/>
        </p:nvSpPr>
        <p:spPr>
          <a:xfrm>
            <a:off x="4078452" y="3051540"/>
            <a:ext cx="2102610" cy="304698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IN" sz="1600" dirty="0">
                <a:solidFill>
                  <a:srgbClr val="000066"/>
                </a:solidFill>
              </a:rPr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endParaRPr lang="en-IN" sz="1600" dirty="0">
              <a:solidFill>
                <a:srgbClr val="000066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735A9C-38BF-B92F-5373-5F261EB2D8B2}"/>
              </a:ext>
            </a:extLst>
          </p:cNvPr>
          <p:cNvSpPr txBox="1"/>
          <p:nvPr/>
        </p:nvSpPr>
        <p:spPr>
          <a:xfrm>
            <a:off x="6888992" y="2534089"/>
            <a:ext cx="2102610" cy="304698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IN" sz="1600" dirty="0">
                <a:solidFill>
                  <a:srgbClr val="000066"/>
                </a:solidFill>
              </a:rPr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endParaRPr lang="en-IN" sz="1600" dirty="0">
              <a:solidFill>
                <a:srgbClr val="000066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5E3B8B5-795C-27DD-43D2-619B4290B06F}"/>
              </a:ext>
            </a:extLst>
          </p:cNvPr>
          <p:cNvSpPr txBox="1"/>
          <p:nvPr/>
        </p:nvSpPr>
        <p:spPr>
          <a:xfrm>
            <a:off x="9699532" y="2016638"/>
            <a:ext cx="2102610" cy="304698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IN" sz="1600" dirty="0">
                <a:solidFill>
                  <a:srgbClr val="000066"/>
                </a:solidFill>
              </a:rPr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endParaRPr lang="en-IN" sz="1600" dirty="0">
              <a:solidFill>
                <a:srgbClr val="000066"/>
              </a:solidFill>
            </a:endParaRPr>
          </a:p>
        </p:txBody>
      </p:sp>
      <p:pic>
        <p:nvPicPr>
          <p:cNvPr id="18" name="Graphic 17" descr="Badge 4 with solid fill">
            <a:extLst>
              <a:ext uri="{FF2B5EF4-FFF2-40B4-BE49-F238E27FC236}">
                <a16:creationId xmlns:a16="http://schemas.microsoft.com/office/drawing/2014/main" id="{7F2BE481-5705-3782-B494-A67DE68ADC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16779" y="366462"/>
            <a:ext cx="1144879" cy="114487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0" name="Graphic 19" descr="Badge 3 with solid fill">
            <a:extLst>
              <a:ext uri="{FF2B5EF4-FFF2-40B4-BE49-F238E27FC236}">
                <a16:creationId xmlns:a16="http://schemas.microsoft.com/office/drawing/2014/main" id="{8E23D563-D33F-ED62-4C8E-9BCBDE6872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95733" y="828934"/>
            <a:ext cx="1144879" cy="114487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2" name="Graphic 21" descr="Badge with solid fill">
            <a:extLst>
              <a:ext uri="{FF2B5EF4-FFF2-40B4-BE49-F238E27FC236}">
                <a16:creationId xmlns:a16="http://schemas.microsoft.com/office/drawing/2014/main" id="{5AA72497-177A-3E8F-8F1D-AF100FF1083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174687" y="1401374"/>
            <a:ext cx="1144879" cy="114487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4" name="Graphic 23" descr="Badge 1 with solid fill">
            <a:extLst>
              <a:ext uri="{FF2B5EF4-FFF2-40B4-BE49-F238E27FC236}">
                <a16:creationId xmlns:a16="http://schemas.microsoft.com/office/drawing/2014/main" id="{FCC8D37D-3A43-516C-80A0-348724F5050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03166" y="1969386"/>
            <a:ext cx="1144879" cy="114487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AD0407D6-C82E-1847-CBA6-601725A45003}"/>
              </a:ext>
            </a:extLst>
          </p:cNvPr>
          <p:cNvGrpSpPr/>
          <p:nvPr/>
        </p:nvGrpSpPr>
        <p:grpSpPr>
          <a:xfrm>
            <a:off x="-1761" y="-1101"/>
            <a:ext cx="6197785" cy="747446"/>
            <a:chOff x="-1761" y="-1101"/>
            <a:chExt cx="6197785" cy="479012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BFB533E4-04FD-02B7-DAE9-45994A422C0F}"/>
                </a:ext>
              </a:extLst>
            </p:cNvPr>
            <p:cNvSpPr/>
            <p:nvPr/>
          </p:nvSpPr>
          <p:spPr>
            <a:xfrm>
              <a:off x="419478" y="-1101"/>
              <a:ext cx="5776546" cy="477302"/>
            </a:xfrm>
            <a:custGeom>
              <a:avLst/>
              <a:gdLst>
                <a:gd name="connsiteX0" fmla="*/ 0 w 7162800"/>
                <a:gd name="connsiteY0" fmla="*/ 0 h 608502"/>
                <a:gd name="connsiteX1" fmla="*/ 7162800 w 7162800"/>
                <a:gd name="connsiteY1" fmla="*/ 0 h 608502"/>
                <a:gd name="connsiteX2" fmla="*/ 7162800 w 7162800"/>
                <a:gd name="connsiteY2" fmla="*/ 28370 h 608502"/>
                <a:gd name="connsiteX3" fmla="*/ 6532964 w 7162800"/>
                <a:gd name="connsiteY3" fmla="*/ 608502 h 608502"/>
                <a:gd name="connsiteX4" fmla="*/ 0 w 7162800"/>
                <a:gd name="connsiteY4" fmla="*/ 608502 h 608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62800" h="608502">
                  <a:moveTo>
                    <a:pt x="0" y="0"/>
                  </a:moveTo>
                  <a:lnTo>
                    <a:pt x="7162800" y="0"/>
                  </a:lnTo>
                  <a:lnTo>
                    <a:pt x="7162800" y="28370"/>
                  </a:lnTo>
                  <a:lnTo>
                    <a:pt x="6532964" y="608502"/>
                  </a:lnTo>
                  <a:lnTo>
                    <a:pt x="0" y="608502"/>
                  </a:lnTo>
                  <a:close/>
                </a:path>
              </a:pathLst>
            </a:custGeom>
            <a:solidFill>
              <a:srgbClr val="3366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6A98348F-ED7A-AE18-4614-98C69AE3B65C}"/>
                </a:ext>
              </a:extLst>
            </p:cNvPr>
            <p:cNvSpPr/>
            <p:nvPr/>
          </p:nvSpPr>
          <p:spPr>
            <a:xfrm>
              <a:off x="-1761" y="609"/>
              <a:ext cx="5776546" cy="477302"/>
            </a:xfrm>
            <a:custGeom>
              <a:avLst/>
              <a:gdLst>
                <a:gd name="connsiteX0" fmla="*/ 0 w 7162800"/>
                <a:gd name="connsiteY0" fmla="*/ 0 h 608502"/>
                <a:gd name="connsiteX1" fmla="*/ 7162800 w 7162800"/>
                <a:gd name="connsiteY1" fmla="*/ 0 h 608502"/>
                <a:gd name="connsiteX2" fmla="*/ 7162800 w 7162800"/>
                <a:gd name="connsiteY2" fmla="*/ 28370 h 608502"/>
                <a:gd name="connsiteX3" fmla="*/ 6532964 w 7162800"/>
                <a:gd name="connsiteY3" fmla="*/ 608502 h 608502"/>
                <a:gd name="connsiteX4" fmla="*/ 0 w 7162800"/>
                <a:gd name="connsiteY4" fmla="*/ 608502 h 608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62800" h="608502">
                  <a:moveTo>
                    <a:pt x="0" y="0"/>
                  </a:moveTo>
                  <a:lnTo>
                    <a:pt x="7162800" y="0"/>
                  </a:lnTo>
                  <a:lnTo>
                    <a:pt x="7162800" y="28370"/>
                  </a:lnTo>
                  <a:lnTo>
                    <a:pt x="6532964" y="608502"/>
                  </a:lnTo>
                  <a:lnTo>
                    <a:pt x="0" y="608502"/>
                  </a:lnTo>
                  <a:close/>
                </a:path>
              </a:pathLst>
            </a:custGeom>
            <a:solidFill>
              <a:srgbClr val="00006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16D550D1-6093-B998-5831-11B54FAB05B9}"/>
              </a:ext>
            </a:extLst>
          </p:cNvPr>
          <p:cNvSpPr txBox="1"/>
          <p:nvPr/>
        </p:nvSpPr>
        <p:spPr>
          <a:xfrm>
            <a:off x="1287693" y="1816583"/>
            <a:ext cx="15390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b="1" dirty="0"/>
              <a:t>HEADLINE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A83DBA2-AB58-85FA-09A6-ABB2D3C67E34}"/>
              </a:ext>
            </a:extLst>
          </p:cNvPr>
          <p:cNvSpPr txBox="1"/>
          <p:nvPr/>
        </p:nvSpPr>
        <p:spPr>
          <a:xfrm>
            <a:off x="4077889" y="1441676"/>
            <a:ext cx="15390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b="1" dirty="0"/>
              <a:t>HEADLINE 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0C7874D-6448-C91C-190E-5E25089B74C7}"/>
              </a:ext>
            </a:extLst>
          </p:cNvPr>
          <p:cNvSpPr txBox="1"/>
          <p:nvPr/>
        </p:nvSpPr>
        <p:spPr>
          <a:xfrm>
            <a:off x="6940321" y="1041566"/>
            <a:ext cx="15390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b="1" dirty="0"/>
              <a:t>HEADLINE 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190A97F-A701-0B67-77DF-71C77A11FF8F}"/>
              </a:ext>
            </a:extLst>
          </p:cNvPr>
          <p:cNvSpPr txBox="1"/>
          <p:nvPr/>
        </p:nvSpPr>
        <p:spPr>
          <a:xfrm>
            <a:off x="9830936" y="552671"/>
            <a:ext cx="15390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b="1" dirty="0"/>
              <a:t>HEADLINE </a:t>
            </a:r>
          </a:p>
        </p:txBody>
      </p:sp>
      <p:pic>
        <p:nvPicPr>
          <p:cNvPr id="32" name="Graphic 31" descr="Rocket with solid fill">
            <a:extLst>
              <a:ext uri="{FF2B5EF4-FFF2-40B4-BE49-F238E27FC236}">
                <a16:creationId xmlns:a16="http://schemas.microsoft.com/office/drawing/2014/main" id="{5E0796EF-9AA0-43AD-104E-D461994610C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flipH="1">
            <a:off x="9513010" y="5179996"/>
            <a:ext cx="1435983" cy="1435983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40FC0F9D-88C9-A6FA-4E0D-AB646754774B}"/>
              </a:ext>
            </a:extLst>
          </p:cNvPr>
          <p:cNvSpPr txBox="1"/>
          <p:nvPr/>
        </p:nvSpPr>
        <p:spPr>
          <a:xfrm>
            <a:off x="243368" y="121353"/>
            <a:ext cx="46985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i="1" dirty="0">
                <a:solidFill>
                  <a:schemeClr val="bg1"/>
                </a:solidFill>
              </a:rPr>
              <a:t>Statistics &amp; Calculations</a:t>
            </a:r>
          </a:p>
        </p:txBody>
      </p:sp>
    </p:spTree>
    <p:extLst>
      <p:ext uri="{BB962C8B-B14F-4D97-AF65-F5344CB8AC3E}">
        <p14:creationId xmlns:p14="http://schemas.microsoft.com/office/powerpoint/2010/main" val="14072639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3C5C1510-EBA6-1373-78C0-536A2594EB1A}"/>
              </a:ext>
            </a:extLst>
          </p:cNvPr>
          <p:cNvSpPr/>
          <p:nvPr/>
        </p:nvSpPr>
        <p:spPr>
          <a:xfrm>
            <a:off x="0" y="0"/>
            <a:ext cx="3472037" cy="6858000"/>
          </a:xfrm>
          <a:prstGeom prst="rect">
            <a:avLst/>
          </a:prstGeom>
          <a:solidFill>
            <a:srgbClr val="0000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744677A-4EB9-1F61-2579-84BCA10890BE}"/>
              </a:ext>
            </a:extLst>
          </p:cNvPr>
          <p:cNvSpPr/>
          <p:nvPr/>
        </p:nvSpPr>
        <p:spPr>
          <a:xfrm>
            <a:off x="887461" y="832494"/>
            <a:ext cx="10662362" cy="579474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9" name="Graphic 8" descr="Research with solid fill">
            <a:extLst>
              <a:ext uri="{FF2B5EF4-FFF2-40B4-BE49-F238E27FC236}">
                <a16:creationId xmlns:a16="http://schemas.microsoft.com/office/drawing/2014/main" id="{8249E9A0-172B-4A4A-B112-1CB8C8D658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80101" y="2277226"/>
            <a:ext cx="1110225" cy="1177320"/>
          </a:xfrm>
          <a:prstGeom prst="rect">
            <a:avLst/>
          </a:prstGeom>
        </p:spPr>
      </p:pic>
      <p:pic>
        <p:nvPicPr>
          <p:cNvPr id="13" name="Graphic 12" descr="Subtitles with solid fill">
            <a:extLst>
              <a:ext uri="{FF2B5EF4-FFF2-40B4-BE49-F238E27FC236}">
                <a16:creationId xmlns:a16="http://schemas.microsoft.com/office/drawing/2014/main" id="{D57EDB07-8D8D-A9C3-25F6-72045B5CCA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32649" y="1012160"/>
            <a:ext cx="1635154" cy="1733974"/>
          </a:xfrm>
          <a:prstGeom prst="rect">
            <a:avLst/>
          </a:pr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2792431E-FCFA-43AC-B600-6E5D59DA47EC}"/>
              </a:ext>
            </a:extLst>
          </p:cNvPr>
          <p:cNvGrpSpPr/>
          <p:nvPr/>
        </p:nvGrpSpPr>
        <p:grpSpPr>
          <a:xfrm>
            <a:off x="3812885" y="1477954"/>
            <a:ext cx="4695735" cy="4439563"/>
            <a:chOff x="3699261" y="1148816"/>
            <a:chExt cx="4695735" cy="4439563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81B3A91C-C3C5-5C17-C312-38EC825ACE32}"/>
                </a:ext>
              </a:extLst>
            </p:cNvPr>
            <p:cNvSpPr/>
            <p:nvPr/>
          </p:nvSpPr>
          <p:spPr>
            <a:xfrm>
              <a:off x="3790605" y="1302268"/>
              <a:ext cx="2212603" cy="1954419"/>
            </a:xfrm>
            <a:prstGeom prst="rect">
              <a:avLst/>
            </a:prstGeom>
            <a:solidFill>
              <a:srgbClr val="00006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799E902A-4D9B-FEAF-EB72-847678ED47C2}"/>
                </a:ext>
              </a:extLst>
            </p:cNvPr>
            <p:cNvSpPr/>
            <p:nvPr/>
          </p:nvSpPr>
          <p:spPr>
            <a:xfrm>
              <a:off x="6182393" y="3395803"/>
              <a:ext cx="2212603" cy="1954419"/>
            </a:xfrm>
            <a:prstGeom prst="rect">
              <a:avLst/>
            </a:prstGeom>
            <a:solidFill>
              <a:srgbClr val="00006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3C91A9D-DC70-A857-3F97-85B855D1C433}"/>
                </a:ext>
              </a:extLst>
            </p:cNvPr>
            <p:cNvSpPr/>
            <p:nvPr/>
          </p:nvSpPr>
          <p:spPr>
            <a:xfrm>
              <a:off x="3790605" y="3395803"/>
              <a:ext cx="2212603" cy="1954419"/>
            </a:xfrm>
            <a:prstGeom prst="rect">
              <a:avLst/>
            </a:prstGeom>
            <a:solidFill>
              <a:srgbClr val="00006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093836A-C690-1BF4-8DAF-F50C4BD84D6B}"/>
                </a:ext>
              </a:extLst>
            </p:cNvPr>
            <p:cNvSpPr/>
            <p:nvPr/>
          </p:nvSpPr>
          <p:spPr>
            <a:xfrm>
              <a:off x="6182393" y="1302268"/>
              <a:ext cx="2212603" cy="1954419"/>
            </a:xfrm>
            <a:prstGeom prst="rect">
              <a:avLst/>
            </a:prstGeom>
            <a:solidFill>
              <a:srgbClr val="00006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7" name="Graphic 6" descr="Rocket with solid fill">
              <a:extLst>
                <a:ext uri="{FF2B5EF4-FFF2-40B4-BE49-F238E27FC236}">
                  <a16:creationId xmlns:a16="http://schemas.microsoft.com/office/drawing/2014/main" id="{94C56B05-A7D2-DDF8-7E07-587B9BAFC17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712245" y="3966691"/>
              <a:ext cx="1523065" cy="1615110"/>
            </a:xfrm>
            <a:prstGeom prst="rect">
              <a:avLst/>
            </a:prstGeom>
          </p:spPr>
        </p:pic>
        <p:pic>
          <p:nvPicPr>
            <p:cNvPr id="11" name="Graphic 10" descr="Bar graph with upward trend with solid fill">
              <a:extLst>
                <a:ext uri="{FF2B5EF4-FFF2-40B4-BE49-F238E27FC236}">
                  <a16:creationId xmlns:a16="http://schemas.microsoft.com/office/drawing/2014/main" id="{B022CD51-58E3-A15F-685A-D71612688F0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690325" y="1759591"/>
              <a:ext cx="1635154" cy="1733974"/>
            </a:xfrm>
            <a:prstGeom prst="rect">
              <a:avLst/>
            </a:prstGeom>
          </p:spPr>
        </p:pic>
        <p:pic>
          <p:nvPicPr>
            <p:cNvPr id="17" name="Graphic 16" descr="Upload with solid fill">
              <a:extLst>
                <a:ext uri="{FF2B5EF4-FFF2-40B4-BE49-F238E27FC236}">
                  <a16:creationId xmlns:a16="http://schemas.microsoft.com/office/drawing/2014/main" id="{04B7E98B-8E3C-35B2-4E17-2410BE674B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325480" y="1926279"/>
              <a:ext cx="1329481" cy="1409828"/>
            </a:xfrm>
            <a:prstGeom prst="rect">
              <a:avLst/>
            </a:prstGeom>
          </p:spPr>
        </p:pic>
        <p:pic>
          <p:nvPicPr>
            <p:cNvPr id="19" name="Graphic 18" descr="Hold Gesture with solid fill">
              <a:extLst>
                <a:ext uri="{FF2B5EF4-FFF2-40B4-BE49-F238E27FC236}">
                  <a16:creationId xmlns:a16="http://schemas.microsoft.com/office/drawing/2014/main" id="{BABF8AAC-41B1-D62F-1C1C-C15A205CC22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3735308" y="3443334"/>
              <a:ext cx="972663" cy="1031445"/>
            </a:xfrm>
            <a:prstGeom prst="rect">
              <a:avLst/>
            </a:prstGeom>
          </p:spPr>
        </p:pic>
        <p:pic>
          <p:nvPicPr>
            <p:cNvPr id="21" name="Graphic 20" descr="User network with solid fill">
              <a:extLst>
                <a:ext uri="{FF2B5EF4-FFF2-40B4-BE49-F238E27FC236}">
                  <a16:creationId xmlns:a16="http://schemas.microsoft.com/office/drawing/2014/main" id="{6F0FC496-3ED0-3660-1B86-A14D8A695FE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6218642" y="3157648"/>
              <a:ext cx="1160543" cy="1230679"/>
            </a:xfrm>
            <a:prstGeom prst="rect">
              <a:avLst/>
            </a:prstGeom>
          </p:spPr>
        </p:pic>
        <p:pic>
          <p:nvPicPr>
            <p:cNvPr id="23" name="Graphic 22" descr="Internet Of Things with solid fill">
              <a:extLst>
                <a:ext uri="{FF2B5EF4-FFF2-40B4-BE49-F238E27FC236}">
                  <a16:creationId xmlns:a16="http://schemas.microsoft.com/office/drawing/2014/main" id="{36F3DE21-140F-8079-B3B8-695D623E3AAD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6208819" y="1148816"/>
              <a:ext cx="877863" cy="930916"/>
            </a:xfrm>
            <a:prstGeom prst="rect">
              <a:avLst/>
            </a:prstGeom>
          </p:spPr>
        </p:pic>
        <p:pic>
          <p:nvPicPr>
            <p:cNvPr id="25" name="Graphic 24" descr="Group brainstorm with solid fill">
              <a:extLst>
                <a:ext uri="{FF2B5EF4-FFF2-40B4-BE49-F238E27FC236}">
                  <a16:creationId xmlns:a16="http://schemas.microsoft.com/office/drawing/2014/main" id="{DD134E0F-5F04-F9B5-4418-8ABCA693AD56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4545689" y="3722180"/>
              <a:ext cx="1759844" cy="1866199"/>
            </a:xfrm>
            <a:prstGeom prst="rect">
              <a:avLst/>
            </a:prstGeom>
          </p:spPr>
        </p:pic>
        <p:pic>
          <p:nvPicPr>
            <p:cNvPr id="27" name="Graphic 26" descr="Statistics with solid fill">
              <a:extLst>
                <a:ext uri="{FF2B5EF4-FFF2-40B4-BE49-F238E27FC236}">
                  <a16:creationId xmlns:a16="http://schemas.microsoft.com/office/drawing/2014/main" id="{2B8A9F72-EA45-7744-A2E7-680F8056C148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 flipH="1">
              <a:off x="3699261" y="1348767"/>
              <a:ext cx="857272" cy="738589"/>
            </a:xfrm>
            <a:prstGeom prst="rect">
              <a:avLst/>
            </a:prstGeom>
          </p:spPr>
        </p:pic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BDDDF19F-6196-A8EE-0E31-1CDD50641783}"/>
              </a:ext>
            </a:extLst>
          </p:cNvPr>
          <p:cNvSpPr txBox="1"/>
          <p:nvPr/>
        </p:nvSpPr>
        <p:spPr>
          <a:xfrm>
            <a:off x="8744243" y="957761"/>
            <a:ext cx="274465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solidFill>
                  <a:srgbClr val="000066"/>
                </a:solidFill>
              </a:rPr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endParaRPr lang="en-IN" sz="16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DA0A13E-5381-9800-410B-EC9CED22645A}"/>
              </a:ext>
            </a:extLst>
          </p:cNvPr>
          <p:cNvSpPr txBox="1"/>
          <p:nvPr/>
        </p:nvSpPr>
        <p:spPr>
          <a:xfrm>
            <a:off x="1014051" y="957761"/>
            <a:ext cx="274465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solidFill>
                  <a:srgbClr val="000066"/>
                </a:solidFill>
              </a:rPr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endParaRPr lang="en-IN" sz="16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3F93A5A-0507-FEFE-4ECF-424466EDA152}"/>
              </a:ext>
            </a:extLst>
          </p:cNvPr>
          <p:cNvSpPr txBox="1"/>
          <p:nvPr/>
        </p:nvSpPr>
        <p:spPr>
          <a:xfrm>
            <a:off x="8744243" y="4162985"/>
            <a:ext cx="2744656" cy="19741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solidFill>
                  <a:srgbClr val="000066"/>
                </a:solidFill>
              </a:rPr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endParaRPr lang="en-IN" sz="16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2A458E7-3034-D2F5-F990-CEAD10FA7081}"/>
              </a:ext>
            </a:extLst>
          </p:cNvPr>
          <p:cNvSpPr txBox="1"/>
          <p:nvPr/>
        </p:nvSpPr>
        <p:spPr>
          <a:xfrm>
            <a:off x="963004" y="4162985"/>
            <a:ext cx="2744656" cy="19741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solidFill>
                  <a:srgbClr val="000066"/>
                </a:solidFill>
              </a:rPr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endParaRPr lang="en-IN" sz="1600" dirty="0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B88C3D46-D040-E688-B0B9-C984D22DC27F}"/>
              </a:ext>
            </a:extLst>
          </p:cNvPr>
          <p:cNvGrpSpPr/>
          <p:nvPr/>
        </p:nvGrpSpPr>
        <p:grpSpPr>
          <a:xfrm>
            <a:off x="0" y="-23914"/>
            <a:ext cx="7203945" cy="693425"/>
            <a:chOff x="-1761" y="-1101"/>
            <a:chExt cx="6197785" cy="479012"/>
          </a:xfrm>
        </p:grpSpPr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284584BA-3BEC-B1C7-3AAC-56839AD352D7}"/>
                </a:ext>
              </a:extLst>
            </p:cNvPr>
            <p:cNvSpPr/>
            <p:nvPr/>
          </p:nvSpPr>
          <p:spPr>
            <a:xfrm>
              <a:off x="419478" y="-1101"/>
              <a:ext cx="5776546" cy="477302"/>
            </a:xfrm>
            <a:custGeom>
              <a:avLst/>
              <a:gdLst>
                <a:gd name="connsiteX0" fmla="*/ 0 w 7162800"/>
                <a:gd name="connsiteY0" fmla="*/ 0 h 608502"/>
                <a:gd name="connsiteX1" fmla="*/ 7162800 w 7162800"/>
                <a:gd name="connsiteY1" fmla="*/ 0 h 608502"/>
                <a:gd name="connsiteX2" fmla="*/ 7162800 w 7162800"/>
                <a:gd name="connsiteY2" fmla="*/ 28370 h 608502"/>
                <a:gd name="connsiteX3" fmla="*/ 6532964 w 7162800"/>
                <a:gd name="connsiteY3" fmla="*/ 608502 h 608502"/>
                <a:gd name="connsiteX4" fmla="*/ 0 w 7162800"/>
                <a:gd name="connsiteY4" fmla="*/ 608502 h 608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62800" h="608502">
                  <a:moveTo>
                    <a:pt x="0" y="0"/>
                  </a:moveTo>
                  <a:lnTo>
                    <a:pt x="7162800" y="0"/>
                  </a:lnTo>
                  <a:lnTo>
                    <a:pt x="7162800" y="28370"/>
                  </a:lnTo>
                  <a:lnTo>
                    <a:pt x="6532964" y="608502"/>
                  </a:lnTo>
                  <a:lnTo>
                    <a:pt x="0" y="608502"/>
                  </a:lnTo>
                  <a:close/>
                </a:path>
              </a:pathLst>
            </a:custGeom>
            <a:solidFill>
              <a:srgbClr val="3366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CFF964E-FFFF-F0AA-B83F-1F51FB4F2015}"/>
                </a:ext>
              </a:extLst>
            </p:cNvPr>
            <p:cNvSpPr/>
            <p:nvPr/>
          </p:nvSpPr>
          <p:spPr>
            <a:xfrm>
              <a:off x="-1761" y="609"/>
              <a:ext cx="5776546" cy="477302"/>
            </a:xfrm>
            <a:custGeom>
              <a:avLst/>
              <a:gdLst>
                <a:gd name="connsiteX0" fmla="*/ 0 w 7162800"/>
                <a:gd name="connsiteY0" fmla="*/ 0 h 608502"/>
                <a:gd name="connsiteX1" fmla="*/ 7162800 w 7162800"/>
                <a:gd name="connsiteY1" fmla="*/ 0 h 608502"/>
                <a:gd name="connsiteX2" fmla="*/ 7162800 w 7162800"/>
                <a:gd name="connsiteY2" fmla="*/ 28370 h 608502"/>
                <a:gd name="connsiteX3" fmla="*/ 6532964 w 7162800"/>
                <a:gd name="connsiteY3" fmla="*/ 608502 h 608502"/>
                <a:gd name="connsiteX4" fmla="*/ 0 w 7162800"/>
                <a:gd name="connsiteY4" fmla="*/ 608502 h 608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62800" h="608502">
                  <a:moveTo>
                    <a:pt x="0" y="0"/>
                  </a:moveTo>
                  <a:lnTo>
                    <a:pt x="7162800" y="0"/>
                  </a:lnTo>
                  <a:lnTo>
                    <a:pt x="7162800" y="28370"/>
                  </a:lnTo>
                  <a:lnTo>
                    <a:pt x="6532964" y="608502"/>
                  </a:lnTo>
                  <a:lnTo>
                    <a:pt x="0" y="608502"/>
                  </a:lnTo>
                  <a:close/>
                </a:path>
              </a:pathLst>
            </a:custGeom>
            <a:solidFill>
              <a:srgbClr val="000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A9F870CB-377E-384A-2FF3-A0DA6A236C1A}"/>
              </a:ext>
            </a:extLst>
          </p:cNvPr>
          <p:cNvSpPr txBox="1"/>
          <p:nvPr/>
        </p:nvSpPr>
        <p:spPr>
          <a:xfrm>
            <a:off x="117513" y="7519"/>
            <a:ext cx="46985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i="1" dirty="0">
                <a:solidFill>
                  <a:schemeClr val="bg1"/>
                </a:solidFill>
              </a:rPr>
              <a:t>Statistics &amp; Calculations</a:t>
            </a:r>
          </a:p>
        </p:txBody>
      </p:sp>
    </p:spTree>
    <p:extLst>
      <p:ext uri="{BB962C8B-B14F-4D97-AF65-F5344CB8AC3E}">
        <p14:creationId xmlns:p14="http://schemas.microsoft.com/office/powerpoint/2010/main" val="16612419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968A6DF5-5144-A9C6-3EA5-BD6ED73D1271}"/>
              </a:ext>
            </a:extLst>
          </p:cNvPr>
          <p:cNvGrpSpPr/>
          <p:nvPr/>
        </p:nvGrpSpPr>
        <p:grpSpPr>
          <a:xfrm>
            <a:off x="7118453" y="475112"/>
            <a:ext cx="2681687" cy="2681555"/>
            <a:chOff x="8402730" y="424456"/>
            <a:chExt cx="2681687" cy="2681555"/>
          </a:xfrm>
        </p:grpSpPr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281CA98F-FAC1-40F9-7007-DE3E264391DF}"/>
                </a:ext>
              </a:extLst>
            </p:cNvPr>
            <p:cNvSpPr/>
            <p:nvPr/>
          </p:nvSpPr>
          <p:spPr>
            <a:xfrm>
              <a:off x="8838970" y="2002490"/>
              <a:ext cx="2245447" cy="1103521"/>
            </a:xfrm>
            <a:prstGeom prst="ellipse">
              <a:avLst/>
            </a:prstGeom>
            <a:gradFill flip="none" rotWithShape="1">
              <a:gsLst>
                <a:gs pos="22000">
                  <a:schemeClr val="tx1">
                    <a:tint val="66000"/>
                    <a:satMod val="160000"/>
                    <a:alpha val="90000"/>
                  </a:schemeClr>
                </a:gs>
                <a:gs pos="67000">
                  <a:schemeClr val="tx1">
                    <a:tint val="44500"/>
                    <a:satMod val="160000"/>
                    <a:alpha val="60000"/>
                  </a:schemeClr>
                </a:gs>
                <a:gs pos="97000">
                  <a:schemeClr val="tx1">
                    <a:tint val="23500"/>
                    <a:satMod val="160000"/>
                    <a:alpha val="80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>
              <a:softEdge rad="266700"/>
            </a:effectLst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999F7DC2-7FDE-F42D-CC91-35CB7747A172}"/>
                </a:ext>
              </a:extLst>
            </p:cNvPr>
            <p:cNvSpPr/>
            <p:nvPr/>
          </p:nvSpPr>
          <p:spPr>
            <a:xfrm>
              <a:off x="8402730" y="424456"/>
              <a:ext cx="2454432" cy="2129794"/>
            </a:xfrm>
            <a:prstGeom prst="ellipse">
              <a:avLst/>
            </a:prstGeom>
            <a:gradFill flip="none" rotWithShape="1">
              <a:gsLst>
                <a:gs pos="5000">
                  <a:srgbClr val="000066"/>
                </a:gs>
                <a:gs pos="35000">
                  <a:srgbClr val="000066"/>
                </a:gs>
                <a:gs pos="55000">
                  <a:srgbClr val="000066"/>
                </a:gs>
                <a:gs pos="75000">
                  <a:srgbClr val="000066"/>
                </a:gs>
                <a:gs pos="100000">
                  <a:srgbClr val="000066"/>
                </a:gs>
              </a:gsLst>
              <a:lin ang="2700000" scaled="1"/>
              <a:tileRect/>
            </a:gradFill>
            <a:ln>
              <a:noFill/>
            </a:ln>
            <a:effectLst/>
            <a:scene3d>
              <a:camera prst="orthographicFront"/>
              <a:lightRig rig="threePt" dir="t"/>
            </a:scene3d>
            <a:sp3d>
              <a:bevelT w="533400" h="279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6199B316-D236-3D72-F815-EE62565E441E}"/>
                </a:ext>
              </a:extLst>
            </p:cNvPr>
            <p:cNvSpPr/>
            <p:nvPr/>
          </p:nvSpPr>
          <p:spPr>
            <a:xfrm>
              <a:off x="8459801" y="547365"/>
              <a:ext cx="1048885" cy="804034"/>
            </a:xfrm>
            <a:prstGeom prst="ellipse">
              <a:avLst/>
            </a:prstGeom>
            <a:gradFill flip="none" rotWithShape="1">
              <a:gsLst>
                <a:gs pos="10000">
                  <a:srgbClr val="FF99FF">
                    <a:alpha val="20000"/>
                  </a:srgbClr>
                </a:gs>
                <a:gs pos="49000">
                  <a:schemeClr val="bg1">
                    <a:lumMod val="95000"/>
                  </a:schemeClr>
                </a:gs>
                <a:gs pos="91000">
                  <a:srgbClr val="FFCCFF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>
              <a:softEdge rad="190500"/>
            </a:effectLst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sp>
        <p:nvSpPr>
          <p:cNvPr id="9" name="Oval 8">
            <a:extLst>
              <a:ext uri="{FF2B5EF4-FFF2-40B4-BE49-F238E27FC236}">
                <a16:creationId xmlns:a16="http://schemas.microsoft.com/office/drawing/2014/main" id="{CE632703-3AA3-5993-2D77-7F0CA6EAF819}"/>
              </a:ext>
            </a:extLst>
          </p:cNvPr>
          <p:cNvSpPr/>
          <p:nvPr/>
        </p:nvSpPr>
        <p:spPr>
          <a:xfrm>
            <a:off x="8145920" y="5961976"/>
            <a:ext cx="2285651" cy="1044956"/>
          </a:xfrm>
          <a:prstGeom prst="ellipse">
            <a:avLst/>
          </a:prstGeom>
          <a:gradFill flip="none" rotWithShape="1">
            <a:gsLst>
              <a:gs pos="22000">
                <a:schemeClr val="tx1">
                  <a:tint val="66000"/>
                  <a:satMod val="160000"/>
                  <a:alpha val="90000"/>
                </a:schemeClr>
              </a:gs>
              <a:gs pos="67000">
                <a:schemeClr val="tx1">
                  <a:tint val="44500"/>
                  <a:satMod val="160000"/>
                  <a:alpha val="60000"/>
                </a:schemeClr>
              </a:gs>
              <a:gs pos="97000">
                <a:schemeClr val="tx1">
                  <a:tint val="23500"/>
                  <a:satMod val="160000"/>
                  <a:alpha val="80000"/>
                </a:schemeClr>
              </a:gs>
            </a:gsLst>
            <a:lin ang="2700000" scaled="1"/>
            <a:tileRect/>
          </a:gradFill>
          <a:ln>
            <a:noFill/>
          </a:ln>
          <a:effectLst>
            <a:softEdge rad="266700"/>
          </a:effectLst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AE8035B0-1399-34DD-D8FA-CBD55508E0AF}"/>
              </a:ext>
            </a:extLst>
          </p:cNvPr>
          <p:cNvGrpSpPr/>
          <p:nvPr/>
        </p:nvGrpSpPr>
        <p:grpSpPr>
          <a:xfrm>
            <a:off x="7623936" y="4414870"/>
            <a:ext cx="2398188" cy="2016764"/>
            <a:chOff x="8402730" y="4376029"/>
            <a:chExt cx="2398188" cy="2016764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18BA39D2-948F-8757-C75C-B68E93F4AE82}"/>
                </a:ext>
              </a:extLst>
            </p:cNvPr>
            <p:cNvSpPr/>
            <p:nvPr/>
          </p:nvSpPr>
          <p:spPr>
            <a:xfrm>
              <a:off x="8402730" y="4376029"/>
              <a:ext cx="2285651" cy="2016764"/>
            </a:xfrm>
            <a:prstGeom prst="ellipse">
              <a:avLst/>
            </a:prstGeom>
            <a:gradFill flip="none" rotWithShape="1">
              <a:gsLst>
                <a:gs pos="5000">
                  <a:srgbClr val="0066FF"/>
                </a:gs>
                <a:gs pos="35000">
                  <a:srgbClr val="0066FF"/>
                </a:gs>
                <a:gs pos="68000">
                  <a:srgbClr val="0066FF"/>
                </a:gs>
                <a:gs pos="100000">
                  <a:srgbClr val="0066FF"/>
                </a:gs>
              </a:gsLst>
              <a:lin ang="2700000" scaled="1"/>
              <a:tileRect/>
            </a:gradFill>
            <a:ln>
              <a:noFill/>
            </a:ln>
            <a:effectLst/>
            <a:scene3d>
              <a:camera prst="orthographicFront"/>
              <a:lightRig rig="threePt" dir="t"/>
            </a:scene3d>
            <a:sp3d>
              <a:bevelT w="533400" h="279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87EABE2F-AD5A-C600-A09E-9199913E407E}"/>
                </a:ext>
              </a:extLst>
            </p:cNvPr>
            <p:cNvSpPr/>
            <p:nvPr/>
          </p:nvSpPr>
          <p:spPr>
            <a:xfrm>
              <a:off x="8460639" y="4517548"/>
              <a:ext cx="1048047" cy="1044956"/>
            </a:xfrm>
            <a:prstGeom prst="ellipse">
              <a:avLst/>
            </a:prstGeom>
            <a:gradFill flip="none" rotWithShape="1">
              <a:gsLst>
                <a:gs pos="10000">
                  <a:schemeClr val="bg2"/>
                </a:gs>
                <a:gs pos="49000">
                  <a:schemeClr val="bg1">
                    <a:lumMod val="95000"/>
                  </a:schemeClr>
                </a:gs>
                <a:gs pos="91000">
                  <a:srgbClr val="FFCCFF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>
              <a:softEdge rad="190500"/>
            </a:effectLst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3FBF0A3-4419-1701-39A9-FD363342F19D}"/>
                </a:ext>
              </a:extLst>
            </p:cNvPr>
            <p:cNvSpPr txBox="1"/>
            <p:nvPr/>
          </p:nvSpPr>
          <p:spPr>
            <a:xfrm>
              <a:off x="9238091" y="5343690"/>
              <a:ext cx="156282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3600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35%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3C6A7D7-6199-8671-FFB8-BCD3903C4E98}"/>
              </a:ext>
            </a:extLst>
          </p:cNvPr>
          <p:cNvGrpSpPr/>
          <p:nvPr/>
        </p:nvGrpSpPr>
        <p:grpSpPr>
          <a:xfrm>
            <a:off x="3903426" y="2399362"/>
            <a:ext cx="3917508" cy="3786608"/>
            <a:chOff x="4280815" y="1351398"/>
            <a:chExt cx="3917508" cy="3786608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0E9C23B6-1FCA-E6A6-2476-F617507DAF0D}"/>
                </a:ext>
              </a:extLst>
            </p:cNvPr>
            <p:cNvSpPr/>
            <p:nvPr/>
          </p:nvSpPr>
          <p:spPr>
            <a:xfrm>
              <a:off x="5200472" y="3571223"/>
              <a:ext cx="2997851" cy="1566783"/>
            </a:xfrm>
            <a:prstGeom prst="ellipse">
              <a:avLst/>
            </a:prstGeom>
            <a:gradFill flip="none" rotWithShape="1">
              <a:gsLst>
                <a:gs pos="22000">
                  <a:schemeClr val="tx1">
                    <a:tint val="66000"/>
                    <a:satMod val="160000"/>
                    <a:alpha val="90000"/>
                  </a:schemeClr>
                </a:gs>
                <a:gs pos="67000">
                  <a:schemeClr val="tx1">
                    <a:tint val="44500"/>
                    <a:satMod val="160000"/>
                    <a:alpha val="60000"/>
                  </a:schemeClr>
                </a:gs>
                <a:gs pos="97000">
                  <a:schemeClr val="tx1">
                    <a:tint val="23500"/>
                    <a:satMod val="160000"/>
                    <a:alpha val="80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>
              <a:softEdge rad="266700"/>
            </a:effectLst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71431D51-E302-E0A1-62DE-1BA7ABAD01CD}"/>
                </a:ext>
              </a:extLst>
            </p:cNvPr>
            <p:cNvSpPr/>
            <p:nvPr/>
          </p:nvSpPr>
          <p:spPr>
            <a:xfrm>
              <a:off x="4280815" y="1351398"/>
              <a:ext cx="3276861" cy="3023890"/>
            </a:xfrm>
            <a:prstGeom prst="ellipse">
              <a:avLst/>
            </a:prstGeom>
            <a:gradFill flip="none" rotWithShape="1">
              <a:gsLst>
                <a:gs pos="0">
                  <a:srgbClr val="000066">
                    <a:alpha val="40000"/>
                  </a:srgbClr>
                </a:gs>
                <a:gs pos="38000">
                  <a:srgbClr val="000066"/>
                </a:gs>
                <a:gs pos="71000">
                  <a:srgbClr val="000066"/>
                </a:gs>
                <a:gs pos="100000">
                  <a:srgbClr val="000066"/>
                </a:gs>
              </a:gsLst>
              <a:lin ang="14400000" scaled="0"/>
              <a:tileRect/>
            </a:gradFill>
            <a:ln>
              <a:noFill/>
            </a:ln>
            <a:effectLst/>
            <a:scene3d>
              <a:camera prst="orthographicFront"/>
              <a:lightRig rig="threePt" dir="t"/>
            </a:scene3d>
            <a:sp3d>
              <a:bevelT w="584200" h="279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F2CA9C5-8689-A11F-E875-F8BD883C7827}"/>
                </a:ext>
              </a:extLst>
            </p:cNvPr>
            <p:cNvSpPr txBox="1"/>
            <p:nvPr/>
          </p:nvSpPr>
          <p:spPr>
            <a:xfrm>
              <a:off x="5522557" y="2863343"/>
              <a:ext cx="163843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4800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75%</a:t>
              </a: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0E38C7AD-BC94-93E2-2A68-332A6F6A8ABD}"/>
              </a:ext>
            </a:extLst>
          </p:cNvPr>
          <p:cNvSpPr txBox="1"/>
          <p:nvPr/>
        </p:nvSpPr>
        <p:spPr>
          <a:xfrm>
            <a:off x="8305982" y="1485493"/>
            <a:ext cx="16384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solidFill>
                  <a:schemeClr val="bg1"/>
                </a:solidFill>
                <a:latin typeface="Arial Black" panose="020B0A04020102020204" pitchFamily="34" charset="0"/>
              </a:rPr>
              <a:t>47%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B6C8179-1801-B9B0-4F16-A35B5E89F5B1}"/>
              </a:ext>
            </a:extLst>
          </p:cNvPr>
          <p:cNvGrpSpPr/>
          <p:nvPr/>
        </p:nvGrpSpPr>
        <p:grpSpPr>
          <a:xfrm>
            <a:off x="162454" y="180530"/>
            <a:ext cx="3626817" cy="3390693"/>
            <a:chOff x="162454" y="180530"/>
            <a:chExt cx="3626817" cy="3390693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90956160-E9F4-A751-A369-646BCCABEEF6}"/>
                </a:ext>
              </a:extLst>
            </p:cNvPr>
            <p:cNvSpPr/>
            <p:nvPr/>
          </p:nvSpPr>
          <p:spPr>
            <a:xfrm>
              <a:off x="765924" y="2118245"/>
              <a:ext cx="3023347" cy="1452978"/>
            </a:xfrm>
            <a:prstGeom prst="ellipse">
              <a:avLst/>
            </a:prstGeom>
            <a:gradFill flip="none" rotWithShape="1">
              <a:gsLst>
                <a:gs pos="22000">
                  <a:schemeClr val="tx1">
                    <a:tint val="66000"/>
                    <a:satMod val="160000"/>
                    <a:alpha val="90000"/>
                  </a:schemeClr>
                </a:gs>
                <a:gs pos="67000">
                  <a:schemeClr val="tx1">
                    <a:tint val="44500"/>
                    <a:satMod val="160000"/>
                    <a:alpha val="60000"/>
                  </a:schemeClr>
                </a:gs>
                <a:gs pos="97000">
                  <a:schemeClr val="tx1">
                    <a:tint val="23500"/>
                    <a:satMod val="160000"/>
                    <a:alpha val="80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>
              <a:softEdge rad="266700"/>
            </a:effectLst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86E343C7-B984-B86B-4E86-D4543770592B}"/>
                </a:ext>
              </a:extLst>
            </p:cNvPr>
            <p:cNvSpPr/>
            <p:nvPr/>
          </p:nvSpPr>
          <p:spPr>
            <a:xfrm>
              <a:off x="162454" y="180530"/>
              <a:ext cx="3304732" cy="2804245"/>
            </a:xfrm>
            <a:prstGeom prst="ellipse">
              <a:avLst/>
            </a:prstGeom>
            <a:gradFill flip="none" rotWithShape="1">
              <a:gsLst>
                <a:gs pos="0">
                  <a:srgbClr val="6666FF"/>
                </a:gs>
                <a:gs pos="35000">
                  <a:srgbClr val="6666FF"/>
                </a:gs>
                <a:gs pos="55000">
                  <a:srgbClr val="6666FF"/>
                </a:gs>
                <a:gs pos="75000">
                  <a:srgbClr val="6666FF"/>
                </a:gs>
                <a:gs pos="100000">
                  <a:srgbClr val="6666FF"/>
                </a:gs>
              </a:gsLst>
              <a:lin ang="2700000" scaled="1"/>
              <a:tileRect/>
            </a:gradFill>
            <a:ln>
              <a:noFill/>
            </a:ln>
            <a:effectLst/>
            <a:scene3d>
              <a:camera prst="orthographicFront"/>
              <a:lightRig rig="threePt" dir="t"/>
            </a:scene3d>
            <a:sp3d>
              <a:bevelT w="533400" h="279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BD5D92A-B809-9370-0951-D1084A6B6473}"/>
                </a:ext>
              </a:extLst>
            </p:cNvPr>
            <p:cNvSpPr txBox="1"/>
            <p:nvPr/>
          </p:nvSpPr>
          <p:spPr>
            <a:xfrm>
              <a:off x="1666599" y="1485493"/>
              <a:ext cx="163843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4800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59%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AE0C02C0-2DB6-40B2-6EC7-CBD7BE28FBB3}"/>
              </a:ext>
            </a:extLst>
          </p:cNvPr>
          <p:cNvSpPr txBox="1"/>
          <p:nvPr/>
        </p:nvSpPr>
        <p:spPr>
          <a:xfrm>
            <a:off x="706595" y="3749457"/>
            <a:ext cx="355844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endParaRPr lang="en-IN" sz="1400" dirty="0"/>
          </a:p>
          <a:p>
            <a:r>
              <a:rPr lang="en-IN" sz="1400" dirty="0"/>
              <a:t>Nunc viverra imperdiet enim. Fusce est. Vivamus a tellus.</a:t>
            </a:r>
          </a:p>
          <a:p>
            <a:endParaRPr lang="en-IN" sz="1400" dirty="0"/>
          </a:p>
          <a:p>
            <a:r>
              <a:rPr lang="en-IN" sz="1400" dirty="0"/>
              <a:t>Pellentesque habitant morbi tristique senectus et netus et malesuada fames ac turpis egestas. Proin pharetra nonummy pede. Mauris et orci.</a:t>
            </a:r>
          </a:p>
          <a:p>
            <a:endParaRPr lang="en-IN" sz="14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83E38CF-C010-DEAE-C273-1013E057655F}"/>
              </a:ext>
            </a:extLst>
          </p:cNvPr>
          <p:cNvSpPr txBox="1"/>
          <p:nvPr/>
        </p:nvSpPr>
        <p:spPr>
          <a:xfrm>
            <a:off x="3594428" y="139145"/>
            <a:ext cx="259703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endParaRPr lang="en-IN" sz="14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9AE3943-D69C-1E98-9299-5B9A82CF48D5}"/>
              </a:ext>
            </a:extLst>
          </p:cNvPr>
          <p:cNvSpPr txBox="1"/>
          <p:nvPr/>
        </p:nvSpPr>
        <p:spPr>
          <a:xfrm>
            <a:off x="9584452" y="3153578"/>
            <a:ext cx="259703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endParaRPr lang="en-IN" sz="14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4B922EF-829F-1CD8-2911-36A05481393C}"/>
              </a:ext>
            </a:extLst>
          </p:cNvPr>
          <p:cNvSpPr txBox="1"/>
          <p:nvPr/>
        </p:nvSpPr>
        <p:spPr>
          <a:xfrm>
            <a:off x="9629956" y="93722"/>
            <a:ext cx="259703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39980639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peech Bubble: Rectangle with Corners Rounded 35">
            <a:extLst>
              <a:ext uri="{FF2B5EF4-FFF2-40B4-BE49-F238E27FC236}">
                <a16:creationId xmlns:a16="http://schemas.microsoft.com/office/drawing/2014/main" id="{5779A64E-CCDA-8484-84C5-72658FC1223F}"/>
              </a:ext>
            </a:extLst>
          </p:cNvPr>
          <p:cNvSpPr/>
          <p:nvPr/>
        </p:nvSpPr>
        <p:spPr>
          <a:xfrm>
            <a:off x="176937" y="106369"/>
            <a:ext cx="4490756" cy="1796856"/>
          </a:xfrm>
          <a:prstGeom prst="wedgeRoundRectCallout">
            <a:avLst>
              <a:gd name="adj1" fmla="val 36405"/>
              <a:gd name="adj2" fmla="val 74841"/>
              <a:gd name="adj3" fmla="val 16667"/>
            </a:avLst>
          </a:prstGeom>
          <a:gradFill>
            <a:gsLst>
              <a:gs pos="0">
                <a:srgbClr val="000099"/>
              </a:gs>
              <a:gs pos="100000">
                <a:srgbClr val="000066"/>
              </a:gs>
            </a:gsLst>
            <a:lin ang="16200000" scaled="1"/>
          </a:gra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7B33AE3F-EB02-6198-2354-9473F7D3802A}"/>
              </a:ext>
            </a:extLst>
          </p:cNvPr>
          <p:cNvCxnSpPr/>
          <p:nvPr/>
        </p:nvCxnSpPr>
        <p:spPr>
          <a:xfrm>
            <a:off x="176936" y="2473013"/>
            <a:ext cx="3902149" cy="0"/>
          </a:xfrm>
          <a:prstGeom prst="line">
            <a:avLst/>
          </a:prstGeom>
          <a:ln w="44450">
            <a:solidFill>
              <a:srgbClr val="00206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22DD5E4-32D7-C698-6C30-E367FC90B7BD}"/>
              </a:ext>
            </a:extLst>
          </p:cNvPr>
          <p:cNvCxnSpPr/>
          <p:nvPr/>
        </p:nvCxnSpPr>
        <p:spPr>
          <a:xfrm>
            <a:off x="176935" y="4751924"/>
            <a:ext cx="3902149" cy="0"/>
          </a:xfrm>
          <a:prstGeom prst="line">
            <a:avLst/>
          </a:prstGeom>
          <a:ln w="44450">
            <a:solidFill>
              <a:srgbClr val="00206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2B7E5B52-AF93-9772-DEAC-D8F7B78A42F2}"/>
              </a:ext>
            </a:extLst>
          </p:cNvPr>
          <p:cNvSpPr txBox="1"/>
          <p:nvPr/>
        </p:nvSpPr>
        <p:spPr>
          <a:xfrm>
            <a:off x="464015" y="2611437"/>
            <a:ext cx="361506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rgbClr val="000066"/>
                </a:solidFill>
              </a:rPr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endParaRPr lang="en-IN" b="1" dirty="0">
              <a:solidFill>
                <a:srgbClr val="000066"/>
              </a:solidFill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ABE1AFBF-B0C0-7DF0-C402-FB95B18265E5}"/>
              </a:ext>
            </a:extLst>
          </p:cNvPr>
          <p:cNvSpPr txBox="1"/>
          <p:nvPr/>
        </p:nvSpPr>
        <p:spPr>
          <a:xfrm>
            <a:off x="427359" y="232206"/>
            <a:ext cx="424033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>
                <a:solidFill>
                  <a:schemeClr val="bg1"/>
                </a:solidFill>
              </a:rPr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endParaRPr lang="en-IN" sz="1400" dirty="0">
              <a:solidFill>
                <a:schemeClr val="bg1"/>
              </a:solidFill>
            </a:endParaRPr>
          </a:p>
          <a:p>
            <a:r>
              <a:rPr lang="en-IN" sz="1400" dirty="0">
                <a:solidFill>
                  <a:schemeClr val="bg1"/>
                </a:solidFill>
              </a:rPr>
              <a:t>Nunc viverra imperdiet enim. Fusce est. Vivamus a tellus.</a:t>
            </a:r>
          </a:p>
          <a:p>
            <a:endParaRPr lang="en-IN" sz="1400" dirty="0">
              <a:solidFill>
                <a:schemeClr val="bg1"/>
              </a:solidFill>
            </a:endParaRPr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424BBAD9-569C-F87B-F7D6-312B1CC4C0A7}"/>
              </a:ext>
            </a:extLst>
          </p:cNvPr>
          <p:cNvGrpSpPr/>
          <p:nvPr/>
        </p:nvGrpSpPr>
        <p:grpSpPr>
          <a:xfrm>
            <a:off x="6783572" y="0"/>
            <a:ext cx="5408428" cy="6900547"/>
            <a:chOff x="7038450" y="40305"/>
            <a:chExt cx="5153550" cy="6860242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A8D6B575-2EC3-1EA6-E440-7D438C8A71BF}"/>
                </a:ext>
              </a:extLst>
            </p:cNvPr>
            <p:cNvGrpSpPr/>
            <p:nvPr/>
          </p:nvGrpSpPr>
          <p:grpSpPr>
            <a:xfrm>
              <a:off x="7421940" y="3502225"/>
              <a:ext cx="4770060" cy="1620000"/>
              <a:chOff x="5273749" y="527699"/>
              <a:chExt cx="4630072" cy="1620000"/>
            </a:xfrm>
            <a:gradFill flip="none" rotWithShape="1">
              <a:gsLst>
                <a:gs pos="0">
                  <a:schemeClr val="accent1">
                    <a:lumMod val="67000"/>
                  </a:schemeClr>
                </a:gs>
                <a:gs pos="48000">
                  <a:schemeClr val="accent1">
                    <a:lumMod val="97000"/>
                    <a:lumOff val="3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F1520089-C342-F7B9-FD92-ED3AEFF58BEC}"/>
                  </a:ext>
                </a:extLst>
              </p:cNvPr>
              <p:cNvSpPr/>
              <p:nvPr/>
            </p:nvSpPr>
            <p:spPr>
              <a:xfrm>
                <a:off x="5273749" y="527699"/>
                <a:ext cx="3885601" cy="1620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BB6193ED-B9A4-31A2-47FB-061DB971E078}"/>
                  </a:ext>
                </a:extLst>
              </p:cNvPr>
              <p:cNvSpPr/>
              <p:nvPr/>
            </p:nvSpPr>
            <p:spPr>
              <a:xfrm>
                <a:off x="9149417" y="532034"/>
                <a:ext cx="754404" cy="1615665"/>
              </a:xfrm>
              <a:custGeom>
                <a:avLst/>
                <a:gdLst>
                  <a:gd name="connsiteX0" fmla="*/ 0 w 900000"/>
                  <a:gd name="connsiteY0" fmla="*/ 0 h 1800000"/>
                  <a:gd name="connsiteX1" fmla="*/ 900000 w 900000"/>
                  <a:gd name="connsiteY1" fmla="*/ 900000 h 1800000"/>
                  <a:gd name="connsiteX2" fmla="*/ 0 w 900000"/>
                  <a:gd name="connsiteY2" fmla="*/ 1800000 h 180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00000" h="1800000">
                    <a:moveTo>
                      <a:pt x="0" y="0"/>
                    </a:moveTo>
                    <a:cubicBezTo>
                      <a:pt x="497056" y="0"/>
                      <a:pt x="900000" y="402944"/>
                      <a:pt x="900000" y="900000"/>
                    </a:cubicBezTo>
                    <a:cubicBezTo>
                      <a:pt x="900000" y="1397056"/>
                      <a:pt x="497056" y="1800000"/>
                      <a:pt x="0" y="180000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IN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D39D63D7-87C5-7042-01FC-3619472031B6}"/>
                </a:ext>
              </a:extLst>
            </p:cNvPr>
            <p:cNvGrpSpPr/>
            <p:nvPr/>
          </p:nvGrpSpPr>
          <p:grpSpPr>
            <a:xfrm flipH="1">
              <a:off x="7038450" y="1763722"/>
              <a:ext cx="4770060" cy="1620000"/>
              <a:chOff x="5273749" y="527699"/>
              <a:chExt cx="4630072" cy="1620000"/>
            </a:xfrm>
            <a:gradFill flip="none" rotWithShape="1">
              <a:gsLst>
                <a:gs pos="0">
                  <a:schemeClr val="accent1">
                    <a:lumMod val="67000"/>
                  </a:schemeClr>
                </a:gs>
                <a:gs pos="48000">
                  <a:schemeClr val="accent1">
                    <a:lumMod val="97000"/>
                    <a:lumOff val="3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C9646F83-EEC5-F36A-3840-7C1CF4F165B5}"/>
                  </a:ext>
                </a:extLst>
              </p:cNvPr>
              <p:cNvSpPr/>
              <p:nvPr/>
            </p:nvSpPr>
            <p:spPr>
              <a:xfrm>
                <a:off x="5273749" y="527699"/>
                <a:ext cx="3885601" cy="1620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1BC01B21-C9E3-FC7D-B240-65051E533F23}"/>
                  </a:ext>
                </a:extLst>
              </p:cNvPr>
              <p:cNvSpPr/>
              <p:nvPr/>
            </p:nvSpPr>
            <p:spPr>
              <a:xfrm>
                <a:off x="9149417" y="532034"/>
                <a:ext cx="754404" cy="1615665"/>
              </a:xfrm>
              <a:custGeom>
                <a:avLst/>
                <a:gdLst>
                  <a:gd name="connsiteX0" fmla="*/ 0 w 900000"/>
                  <a:gd name="connsiteY0" fmla="*/ 0 h 1800000"/>
                  <a:gd name="connsiteX1" fmla="*/ 900000 w 900000"/>
                  <a:gd name="connsiteY1" fmla="*/ 900000 h 1800000"/>
                  <a:gd name="connsiteX2" fmla="*/ 0 w 900000"/>
                  <a:gd name="connsiteY2" fmla="*/ 1800000 h 180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00000" h="1800000">
                    <a:moveTo>
                      <a:pt x="0" y="0"/>
                    </a:moveTo>
                    <a:cubicBezTo>
                      <a:pt x="497056" y="0"/>
                      <a:pt x="900000" y="402944"/>
                      <a:pt x="900000" y="900000"/>
                    </a:cubicBezTo>
                    <a:cubicBezTo>
                      <a:pt x="900000" y="1397056"/>
                      <a:pt x="497056" y="1800000"/>
                      <a:pt x="0" y="180000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IN"/>
              </a:p>
            </p:txBody>
          </p:sp>
        </p:grp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EA4A9CDE-F8AB-84B3-349F-4D5F51258FE0}"/>
                </a:ext>
              </a:extLst>
            </p:cNvPr>
            <p:cNvGrpSpPr/>
            <p:nvPr/>
          </p:nvGrpSpPr>
          <p:grpSpPr>
            <a:xfrm>
              <a:off x="7421940" y="40305"/>
              <a:ext cx="4770060" cy="1620000"/>
              <a:chOff x="5273749" y="527699"/>
              <a:chExt cx="4630072" cy="1620000"/>
            </a:xfrm>
            <a:gradFill flip="none" rotWithShape="1">
              <a:gsLst>
                <a:gs pos="0">
                  <a:schemeClr val="accent1">
                    <a:lumMod val="67000"/>
                  </a:schemeClr>
                </a:gs>
                <a:gs pos="48000">
                  <a:schemeClr val="accent1">
                    <a:lumMod val="97000"/>
                    <a:lumOff val="3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4ADAD49E-D57F-2BE9-2EB6-F879F6C03ADD}"/>
                  </a:ext>
                </a:extLst>
              </p:cNvPr>
              <p:cNvSpPr/>
              <p:nvPr/>
            </p:nvSpPr>
            <p:spPr>
              <a:xfrm>
                <a:off x="5273749" y="527699"/>
                <a:ext cx="3885601" cy="1620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B52DAD1B-A940-F0E4-40A1-FD0816F1AC8E}"/>
                  </a:ext>
                </a:extLst>
              </p:cNvPr>
              <p:cNvSpPr/>
              <p:nvPr/>
            </p:nvSpPr>
            <p:spPr>
              <a:xfrm>
                <a:off x="9149417" y="532034"/>
                <a:ext cx="754404" cy="1615665"/>
              </a:xfrm>
              <a:custGeom>
                <a:avLst/>
                <a:gdLst>
                  <a:gd name="connsiteX0" fmla="*/ 0 w 900000"/>
                  <a:gd name="connsiteY0" fmla="*/ 0 h 1800000"/>
                  <a:gd name="connsiteX1" fmla="*/ 900000 w 900000"/>
                  <a:gd name="connsiteY1" fmla="*/ 900000 h 1800000"/>
                  <a:gd name="connsiteX2" fmla="*/ 0 w 900000"/>
                  <a:gd name="connsiteY2" fmla="*/ 1800000 h 180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00000" h="1800000">
                    <a:moveTo>
                      <a:pt x="0" y="0"/>
                    </a:moveTo>
                    <a:cubicBezTo>
                      <a:pt x="497056" y="0"/>
                      <a:pt x="900000" y="402944"/>
                      <a:pt x="900000" y="900000"/>
                    </a:cubicBezTo>
                    <a:cubicBezTo>
                      <a:pt x="900000" y="1397056"/>
                      <a:pt x="497056" y="1800000"/>
                      <a:pt x="0" y="180000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IN"/>
              </a:p>
            </p:txBody>
          </p: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65928F49-877A-AEA5-A6B5-8846B89EDDCF}"/>
                </a:ext>
              </a:extLst>
            </p:cNvPr>
            <p:cNvGrpSpPr/>
            <p:nvPr/>
          </p:nvGrpSpPr>
          <p:grpSpPr>
            <a:xfrm flipH="1">
              <a:off x="7038450" y="5197694"/>
              <a:ext cx="4770060" cy="1620000"/>
              <a:chOff x="5273749" y="527699"/>
              <a:chExt cx="4630072" cy="1620000"/>
            </a:xfrm>
            <a:gradFill flip="none" rotWithShape="1">
              <a:gsLst>
                <a:gs pos="0">
                  <a:schemeClr val="accent1">
                    <a:lumMod val="67000"/>
                  </a:schemeClr>
                </a:gs>
                <a:gs pos="48000">
                  <a:schemeClr val="accent1">
                    <a:lumMod val="97000"/>
                    <a:lumOff val="3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271F2D73-2CE8-BDDF-950E-B0CD22FE0EB9}"/>
                  </a:ext>
                </a:extLst>
              </p:cNvPr>
              <p:cNvSpPr/>
              <p:nvPr/>
            </p:nvSpPr>
            <p:spPr>
              <a:xfrm>
                <a:off x="5273749" y="527699"/>
                <a:ext cx="3885601" cy="1620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E4662D4E-4401-1A25-FBEF-453723ECB602}"/>
                  </a:ext>
                </a:extLst>
              </p:cNvPr>
              <p:cNvSpPr/>
              <p:nvPr/>
            </p:nvSpPr>
            <p:spPr>
              <a:xfrm>
                <a:off x="9149417" y="532034"/>
                <a:ext cx="754404" cy="1615665"/>
              </a:xfrm>
              <a:custGeom>
                <a:avLst/>
                <a:gdLst>
                  <a:gd name="connsiteX0" fmla="*/ 0 w 900000"/>
                  <a:gd name="connsiteY0" fmla="*/ 0 h 1800000"/>
                  <a:gd name="connsiteX1" fmla="*/ 900000 w 900000"/>
                  <a:gd name="connsiteY1" fmla="*/ 900000 h 1800000"/>
                  <a:gd name="connsiteX2" fmla="*/ 0 w 900000"/>
                  <a:gd name="connsiteY2" fmla="*/ 1800000 h 180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00000" h="1800000">
                    <a:moveTo>
                      <a:pt x="0" y="0"/>
                    </a:moveTo>
                    <a:cubicBezTo>
                      <a:pt x="497056" y="0"/>
                      <a:pt x="900000" y="402944"/>
                      <a:pt x="900000" y="900000"/>
                    </a:cubicBezTo>
                    <a:cubicBezTo>
                      <a:pt x="900000" y="1397056"/>
                      <a:pt x="497056" y="1800000"/>
                      <a:pt x="0" y="180000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IN"/>
              </a:p>
            </p:txBody>
          </p:sp>
        </p:grp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B968F71D-AD72-E15E-B0FC-6E1FECFC9456}"/>
                </a:ext>
              </a:extLst>
            </p:cNvPr>
            <p:cNvSpPr txBox="1"/>
            <p:nvPr/>
          </p:nvSpPr>
          <p:spPr>
            <a:xfrm>
              <a:off x="7484613" y="204578"/>
              <a:ext cx="3940407" cy="16004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600" dirty="0">
                  <a:solidFill>
                    <a:schemeClr val="bg1"/>
                  </a:solidFill>
                </a:rPr>
                <a:t>Lorem ipsum dolor sit amet, consectetuer adipiscing elit. Maecenas porttitor congue massa. Fusce posuere, magna sed pulvinar ultricies, purus lectus malesuada libero, sit amet commodo magna eros quis urna.</a:t>
              </a:r>
            </a:p>
            <a:p>
              <a:endParaRPr lang="en-IN" dirty="0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0CE24419-D1C7-BD1F-8327-88E99D9E5635}"/>
                </a:ext>
              </a:extLst>
            </p:cNvPr>
            <p:cNvSpPr txBox="1"/>
            <p:nvPr/>
          </p:nvSpPr>
          <p:spPr>
            <a:xfrm>
              <a:off x="7998520" y="1886701"/>
              <a:ext cx="3940407" cy="16004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600" dirty="0">
                  <a:solidFill>
                    <a:schemeClr val="bg1"/>
                  </a:solidFill>
                </a:rPr>
                <a:t>Lorem ipsum dolor sit amet, consectetuer adipiscing elit. Maecenas porttitor congue massa. Fusce posuere, magna sed pulvinar ultricies, purus lectus malesuada libero, sit amet commodo magna eros quis urna.</a:t>
              </a:r>
            </a:p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812AB633-676A-E7B1-32D0-005054B12EAD}"/>
                </a:ext>
              </a:extLst>
            </p:cNvPr>
            <p:cNvSpPr txBox="1"/>
            <p:nvPr/>
          </p:nvSpPr>
          <p:spPr>
            <a:xfrm>
              <a:off x="7484612" y="3684444"/>
              <a:ext cx="3940407" cy="16004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600" dirty="0">
                  <a:solidFill>
                    <a:schemeClr val="bg1"/>
                  </a:solidFill>
                </a:rPr>
                <a:t>Lorem ipsum dolor sit amet, consectetuer adipiscing elit. Maecenas porttitor congue massa. Fusce posuere, magna sed pulvinar ultricies, purus lectus malesuada libero, sit amet commodo magna eros quis urna.</a:t>
              </a:r>
            </a:p>
            <a:p>
              <a:endParaRPr lang="en-IN" dirty="0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CD7D355B-7E72-E67E-07F8-1FC90C167870}"/>
                </a:ext>
              </a:extLst>
            </p:cNvPr>
            <p:cNvSpPr txBox="1"/>
            <p:nvPr/>
          </p:nvSpPr>
          <p:spPr>
            <a:xfrm>
              <a:off x="8136481" y="5300109"/>
              <a:ext cx="3940407" cy="16004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600" dirty="0">
                  <a:solidFill>
                    <a:schemeClr val="bg1"/>
                  </a:solidFill>
                </a:rPr>
                <a:t>Lorem ipsum dolor sit amet, consectetuer adipiscing elit. Maecenas porttitor congue massa. Fusce posuere, magna sed pulvinar ultricies, purus lectus malesuada libero, sit amet commodo magna eros quis urna.</a:t>
              </a:r>
            </a:p>
            <a:p>
              <a:endParaRPr lang="en-IN" dirty="0"/>
            </a:p>
          </p:txBody>
        </p:sp>
        <p:pic>
          <p:nvPicPr>
            <p:cNvPr id="33" name="Graphic 32" descr="Users outline">
              <a:extLst>
                <a:ext uri="{FF2B5EF4-FFF2-40B4-BE49-F238E27FC236}">
                  <a16:creationId xmlns:a16="http://schemas.microsoft.com/office/drawing/2014/main" id="{23A76197-C217-C003-7948-C8ACC0E6A7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226234" y="5588907"/>
              <a:ext cx="837574" cy="837574"/>
            </a:xfrm>
            <a:prstGeom prst="rect">
              <a:avLst/>
            </a:prstGeom>
          </p:spPr>
        </p:pic>
        <p:pic>
          <p:nvPicPr>
            <p:cNvPr id="76" name="Graphic 75" descr="Users outline">
              <a:extLst>
                <a:ext uri="{FF2B5EF4-FFF2-40B4-BE49-F238E27FC236}">
                  <a16:creationId xmlns:a16="http://schemas.microsoft.com/office/drawing/2014/main" id="{C2A26BD1-C2E3-F518-1EB8-F884628AA35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160946" y="2093852"/>
              <a:ext cx="837574" cy="837574"/>
            </a:xfrm>
            <a:prstGeom prst="rect">
              <a:avLst/>
            </a:prstGeom>
          </p:spPr>
        </p:pic>
        <p:pic>
          <p:nvPicPr>
            <p:cNvPr id="79" name="Graphic 78" descr="Rocket with solid fill">
              <a:extLst>
                <a:ext uri="{FF2B5EF4-FFF2-40B4-BE49-F238E27FC236}">
                  <a16:creationId xmlns:a16="http://schemas.microsoft.com/office/drawing/2014/main" id="{9A6DED1D-C17D-5357-1546-E2C978AA91D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177490" y="3998666"/>
              <a:ext cx="686465" cy="658395"/>
            </a:xfrm>
            <a:prstGeom prst="rect">
              <a:avLst/>
            </a:prstGeom>
          </p:spPr>
        </p:pic>
        <p:pic>
          <p:nvPicPr>
            <p:cNvPr id="80" name="Graphic 79" descr="Bar graph with upward trend with solid fill">
              <a:extLst>
                <a:ext uri="{FF2B5EF4-FFF2-40B4-BE49-F238E27FC236}">
                  <a16:creationId xmlns:a16="http://schemas.microsoft.com/office/drawing/2014/main" id="{C9184F32-34A6-9A89-4EB2-91328C46750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1206840" y="488694"/>
              <a:ext cx="732087" cy="70215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951813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Freeform: Shape 111">
            <a:extLst>
              <a:ext uri="{FF2B5EF4-FFF2-40B4-BE49-F238E27FC236}">
                <a16:creationId xmlns:a16="http://schemas.microsoft.com/office/drawing/2014/main" id="{7754B46A-CE8F-0E55-28BE-CD3360BE3FE7}"/>
              </a:ext>
            </a:extLst>
          </p:cNvPr>
          <p:cNvSpPr/>
          <p:nvPr/>
        </p:nvSpPr>
        <p:spPr>
          <a:xfrm>
            <a:off x="419478" y="-1101"/>
            <a:ext cx="5776546" cy="477302"/>
          </a:xfrm>
          <a:custGeom>
            <a:avLst/>
            <a:gdLst>
              <a:gd name="connsiteX0" fmla="*/ 0 w 7162800"/>
              <a:gd name="connsiteY0" fmla="*/ 0 h 608502"/>
              <a:gd name="connsiteX1" fmla="*/ 7162800 w 7162800"/>
              <a:gd name="connsiteY1" fmla="*/ 0 h 608502"/>
              <a:gd name="connsiteX2" fmla="*/ 7162800 w 7162800"/>
              <a:gd name="connsiteY2" fmla="*/ 28370 h 608502"/>
              <a:gd name="connsiteX3" fmla="*/ 6532964 w 7162800"/>
              <a:gd name="connsiteY3" fmla="*/ 608502 h 608502"/>
              <a:gd name="connsiteX4" fmla="*/ 0 w 7162800"/>
              <a:gd name="connsiteY4" fmla="*/ 608502 h 608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62800" h="608502">
                <a:moveTo>
                  <a:pt x="0" y="0"/>
                </a:moveTo>
                <a:lnTo>
                  <a:pt x="7162800" y="0"/>
                </a:lnTo>
                <a:lnTo>
                  <a:pt x="7162800" y="28370"/>
                </a:lnTo>
                <a:lnTo>
                  <a:pt x="6532964" y="608502"/>
                </a:lnTo>
                <a:lnTo>
                  <a:pt x="0" y="608502"/>
                </a:lnTo>
                <a:close/>
              </a:path>
            </a:pathLst>
          </a:custGeom>
          <a:solidFill>
            <a:srgbClr val="33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6031D7C6-B19D-328C-7380-2F62330A33A2}"/>
              </a:ext>
            </a:extLst>
          </p:cNvPr>
          <p:cNvSpPr/>
          <p:nvPr/>
        </p:nvSpPr>
        <p:spPr>
          <a:xfrm>
            <a:off x="-1761" y="609"/>
            <a:ext cx="5776546" cy="477302"/>
          </a:xfrm>
          <a:custGeom>
            <a:avLst/>
            <a:gdLst>
              <a:gd name="connsiteX0" fmla="*/ 0 w 7162800"/>
              <a:gd name="connsiteY0" fmla="*/ 0 h 608502"/>
              <a:gd name="connsiteX1" fmla="*/ 7162800 w 7162800"/>
              <a:gd name="connsiteY1" fmla="*/ 0 h 608502"/>
              <a:gd name="connsiteX2" fmla="*/ 7162800 w 7162800"/>
              <a:gd name="connsiteY2" fmla="*/ 28370 h 608502"/>
              <a:gd name="connsiteX3" fmla="*/ 6532964 w 7162800"/>
              <a:gd name="connsiteY3" fmla="*/ 608502 h 608502"/>
              <a:gd name="connsiteX4" fmla="*/ 0 w 7162800"/>
              <a:gd name="connsiteY4" fmla="*/ 608502 h 608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62800" h="608502">
                <a:moveTo>
                  <a:pt x="0" y="0"/>
                </a:moveTo>
                <a:lnTo>
                  <a:pt x="7162800" y="0"/>
                </a:lnTo>
                <a:lnTo>
                  <a:pt x="7162800" y="28370"/>
                </a:lnTo>
                <a:lnTo>
                  <a:pt x="6532964" y="608502"/>
                </a:lnTo>
                <a:lnTo>
                  <a:pt x="0" y="608502"/>
                </a:lnTo>
                <a:close/>
              </a:path>
            </a:pathLst>
          </a:custGeom>
          <a:solidFill>
            <a:srgbClr val="0000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F68FC1F9-546E-2FEF-76D8-EB83AC1236C6}"/>
              </a:ext>
            </a:extLst>
          </p:cNvPr>
          <p:cNvGrpSpPr/>
          <p:nvPr/>
        </p:nvGrpSpPr>
        <p:grpSpPr>
          <a:xfrm>
            <a:off x="3207562" y="1235389"/>
            <a:ext cx="2739743" cy="5572491"/>
            <a:chOff x="3207562" y="1026659"/>
            <a:chExt cx="2739743" cy="578122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525DEF5-A457-745D-EFD2-F1A34A9FEA89}"/>
                </a:ext>
              </a:extLst>
            </p:cNvPr>
            <p:cNvSpPr/>
            <p:nvPr/>
          </p:nvSpPr>
          <p:spPr>
            <a:xfrm>
              <a:off x="3380077" y="1026659"/>
              <a:ext cx="2394708" cy="1853714"/>
            </a:xfrm>
            <a:prstGeom prst="ellipse">
              <a:avLst/>
            </a:prstGeom>
            <a:gradFill flip="none" rotWithShape="1">
              <a:gsLst>
                <a:gs pos="0">
                  <a:srgbClr val="0099FF"/>
                </a:gs>
                <a:gs pos="46000">
                  <a:srgbClr val="0099FF"/>
                </a:gs>
                <a:gs pos="100000">
                  <a:srgbClr val="0099FF"/>
                </a:gs>
              </a:gsLst>
              <a:path path="circle">
                <a:fillToRect l="50000" t="130000" r="50000" b="-3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A52DF995-A8E0-9763-C9BB-BF28A9B02305}"/>
                </a:ext>
              </a:extLst>
            </p:cNvPr>
            <p:cNvGrpSpPr/>
            <p:nvPr/>
          </p:nvGrpSpPr>
          <p:grpSpPr>
            <a:xfrm rot="5400000">
              <a:off x="2260291" y="3120866"/>
              <a:ext cx="4634285" cy="2739743"/>
              <a:chOff x="2003784" y="410167"/>
              <a:chExt cx="4092216" cy="1620000"/>
            </a:xfrm>
            <a:gradFill flip="none" rotWithShape="1">
              <a:gsLst>
                <a:gs pos="0">
                  <a:srgbClr val="0099FF"/>
                </a:gs>
                <a:gs pos="46000">
                  <a:srgbClr val="0099FF"/>
                </a:gs>
                <a:gs pos="100000">
                  <a:srgbClr val="0099FF"/>
                </a:gs>
              </a:gsLst>
              <a:path path="circle">
                <a:fillToRect l="50000" t="130000" r="50000" b="-30000"/>
              </a:path>
              <a:tileRect/>
            </a:gradFill>
          </p:grpSpPr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2070F1CB-F70D-007F-FBAE-933BDCD42D08}"/>
                  </a:ext>
                </a:extLst>
              </p:cNvPr>
              <p:cNvSpPr/>
              <p:nvPr/>
            </p:nvSpPr>
            <p:spPr>
              <a:xfrm>
                <a:off x="5286000" y="410167"/>
                <a:ext cx="810000" cy="1620000"/>
              </a:xfrm>
              <a:custGeom>
                <a:avLst/>
                <a:gdLst>
                  <a:gd name="connsiteX0" fmla="*/ 0 w 810000"/>
                  <a:gd name="connsiteY0" fmla="*/ 0 h 1620000"/>
                  <a:gd name="connsiteX1" fmla="*/ 810000 w 810000"/>
                  <a:gd name="connsiteY1" fmla="*/ 810000 h 1620000"/>
                  <a:gd name="connsiteX2" fmla="*/ 0 w 810000"/>
                  <a:gd name="connsiteY2" fmla="*/ 1620000 h 162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10000" h="1620000">
                    <a:moveTo>
                      <a:pt x="0" y="0"/>
                    </a:moveTo>
                    <a:cubicBezTo>
                      <a:pt x="447351" y="0"/>
                      <a:pt x="810000" y="362649"/>
                      <a:pt x="810000" y="810000"/>
                    </a:cubicBezTo>
                    <a:cubicBezTo>
                      <a:pt x="810000" y="1257351"/>
                      <a:pt x="447351" y="1620000"/>
                      <a:pt x="0" y="162000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IN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7E92AC80-CB66-6EE4-99E6-6F445E2A3D41}"/>
                  </a:ext>
                </a:extLst>
              </p:cNvPr>
              <p:cNvSpPr/>
              <p:nvPr/>
            </p:nvSpPr>
            <p:spPr>
              <a:xfrm>
                <a:off x="2003784" y="410167"/>
                <a:ext cx="3282216" cy="1620000"/>
              </a:xfrm>
              <a:custGeom>
                <a:avLst/>
                <a:gdLst>
                  <a:gd name="connsiteX0" fmla="*/ 0 w 3282216"/>
                  <a:gd name="connsiteY0" fmla="*/ 0 h 1620000"/>
                  <a:gd name="connsiteX1" fmla="*/ 3282216 w 3282216"/>
                  <a:gd name="connsiteY1" fmla="*/ 0 h 1620000"/>
                  <a:gd name="connsiteX2" fmla="*/ 3282216 w 3282216"/>
                  <a:gd name="connsiteY2" fmla="*/ 1620000 h 1620000"/>
                  <a:gd name="connsiteX3" fmla="*/ 0 w 3282216"/>
                  <a:gd name="connsiteY3" fmla="*/ 1620000 h 1620000"/>
                  <a:gd name="connsiteX4" fmla="*/ 0 w 3282216"/>
                  <a:gd name="connsiteY4" fmla="*/ 1613541 h 1620000"/>
                  <a:gd name="connsiteX5" fmla="*/ 65508 w 3282216"/>
                  <a:gd name="connsiteY5" fmla="*/ 1603544 h 1620000"/>
                  <a:gd name="connsiteX6" fmla="*/ 712265 w 3282216"/>
                  <a:gd name="connsiteY6" fmla="*/ 810000 h 1620000"/>
                  <a:gd name="connsiteX7" fmla="*/ 65508 w 3282216"/>
                  <a:gd name="connsiteY7" fmla="*/ 16456 h 1620000"/>
                  <a:gd name="connsiteX8" fmla="*/ 0 w 3282216"/>
                  <a:gd name="connsiteY8" fmla="*/ 6459 h 162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282216" h="1620000">
                    <a:moveTo>
                      <a:pt x="0" y="0"/>
                    </a:moveTo>
                    <a:lnTo>
                      <a:pt x="3282216" y="0"/>
                    </a:lnTo>
                    <a:lnTo>
                      <a:pt x="3282216" y="1620000"/>
                    </a:lnTo>
                    <a:lnTo>
                      <a:pt x="0" y="1620000"/>
                    </a:lnTo>
                    <a:lnTo>
                      <a:pt x="0" y="1613541"/>
                    </a:lnTo>
                    <a:lnTo>
                      <a:pt x="65508" y="1603544"/>
                    </a:lnTo>
                    <a:cubicBezTo>
                      <a:pt x="434612" y="1528014"/>
                      <a:pt x="712265" y="1201432"/>
                      <a:pt x="712265" y="810000"/>
                    </a:cubicBezTo>
                    <a:cubicBezTo>
                      <a:pt x="712265" y="418568"/>
                      <a:pt x="434612" y="91986"/>
                      <a:pt x="65508" y="16456"/>
                    </a:cubicBezTo>
                    <a:lnTo>
                      <a:pt x="0" y="645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IN" dirty="0"/>
              </a:p>
            </p:txBody>
          </p:sp>
        </p:grpSp>
        <p:pic>
          <p:nvPicPr>
            <p:cNvPr id="51" name="Graphic 50" descr="Group brainstorm with solid fill">
              <a:extLst>
                <a:ext uri="{FF2B5EF4-FFF2-40B4-BE49-F238E27FC236}">
                  <a16:creationId xmlns:a16="http://schemas.microsoft.com/office/drawing/2014/main" id="{03E11ADD-FAB6-4A11-9671-ACA863ABEF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917529" y="5586264"/>
              <a:ext cx="1319804" cy="994388"/>
            </a:xfrm>
            <a:prstGeom prst="rect">
              <a:avLst/>
            </a:prstGeom>
          </p:spPr>
        </p:pic>
        <p:sp>
          <p:nvSpPr>
            <p:cNvPr id="49" name="Circle: Hollow 48">
              <a:extLst>
                <a:ext uri="{FF2B5EF4-FFF2-40B4-BE49-F238E27FC236}">
                  <a16:creationId xmlns:a16="http://schemas.microsoft.com/office/drawing/2014/main" id="{A62A07EB-FCEB-E1FE-5954-6C3163EFFBDC}"/>
                </a:ext>
              </a:extLst>
            </p:cNvPr>
            <p:cNvSpPr/>
            <p:nvPr/>
          </p:nvSpPr>
          <p:spPr>
            <a:xfrm>
              <a:off x="3579639" y="1181135"/>
              <a:ext cx="1995590" cy="1544762"/>
            </a:xfrm>
            <a:prstGeom prst="donut">
              <a:avLst>
                <a:gd name="adj" fmla="val 4366"/>
              </a:avLst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tx1"/>
                </a:solidFill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1A7C23FB-9DD0-506B-D1D1-C99EC69230BF}"/>
                </a:ext>
              </a:extLst>
            </p:cNvPr>
            <p:cNvSpPr txBox="1"/>
            <p:nvPr/>
          </p:nvSpPr>
          <p:spPr>
            <a:xfrm>
              <a:off x="3380079" y="3298530"/>
              <a:ext cx="2394707" cy="19810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dirty="0">
                  <a:solidFill>
                    <a:schemeClr val="bg1"/>
                  </a:solidFill>
                </a:rPr>
                <a:t>Lorem ipsum dolor sit amet, consectetuer adipiscing elit. Maecenas porttitor congue massa. Fusce posuere, magna sed pulvinar </a:t>
              </a:r>
              <a:r>
                <a:rPr lang="en-IN" dirty="0" err="1">
                  <a:solidFill>
                    <a:schemeClr val="bg1"/>
                  </a:solidFill>
                </a:rPr>
                <a:t>ultricies</a:t>
              </a:r>
              <a:r>
                <a:rPr lang="en-IN" dirty="0">
                  <a:solidFill>
                    <a:schemeClr val="bg1"/>
                  </a:solidFill>
                </a:rPr>
                <a:t>,</a:t>
              </a:r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2FBA6F10-74A2-E25B-8814-AFC3E0E8762A}"/>
              </a:ext>
            </a:extLst>
          </p:cNvPr>
          <p:cNvGrpSpPr/>
          <p:nvPr/>
        </p:nvGrpSpPr>
        <p:grpSpPr>
          <a:xfrm>
            <a:off x="6285200" y="1224730"/>
            <a:ext cx="2739743" cy="5572491"/>
            <a:chOff x="6285200" y="1016000"/>
            <a:chExt cx="2739743" cy="578122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DA2C98D8-063D-0E03-7BB3-CBBE4B787FEB}"/>
                </a:ext>
              </a:extLst>
            </p:cNvPr>
            <p:cNvSpPr/>
            <p:nvPr/>
          </p:nvSpPr>
          <p:spPr>
            <a:xfrm>
              <a:off x="6457715" y="1016000"/>
              <a:ext cx="2394708" cy="1853714"/>
            </a:xfrm>
            <a:prstGeom prst="ellipse">
              <a:avLst/>
            </a:prstGeom>
            <a:gradFill flip="none" rotWithShape="1">
              <a:gsLst>
                <a:gs pos="0">
                  <a:srgbClr val="002060"/>
                </a:gs>
                <a:gs pos="46000">
                  <a:srgbClr val="002060"/>
                </a:gs>
                <a:gs pos="100000">
                  <a:schemeClr val="accent5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202C1528-F2B9-6BDC-CDFC-A5FF1DAE3FAB}"/>
                </a:ext>
              </a:extLst>
            </p:cNvPr>
            <p:cNvGrpSpPr/>
            <p:nvPr/>
          </p:nvGrpSpPr>
          <p:grpSpPr>
            <a:xfrm rot="5400000">
              <a:off x="5337929" y="3110207"/>
              <a:ext cx="4634285" cy="2739743"/>
              <a:chOff x="2003784" y="410167"/>
              <a:chExt cx="4092216" cy="1620000"/>
            </a:xfrm>
            <a:gradFill flip="none" rotWithShape="1">
              <a:gsLst>
                <a:gs pos="0">
                  <a:srgbClr val="002060"/>
                </a:gs>
                <a:gs pos="46000">
                  <a:srgbClr val="002060"/>
                </a:gs>
                <a:gs pos="100000">
                  <a:schemeClr val="accent5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p:grpSpPr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3B76B65A-8AE9-FB0A-F8DC-919628F74877}"/>
                  </a:ext>
                </a:extLst>
              </p:cNvPr>
              <p:cNvSpPr/>
              <p:nvPr/>
            </p:nvSpPr>
            <p:spPr>
              <a:xfrm>
                <a:off x="5286000" y="410167"/>
                <a:ext cx="810000" cy="1620000"/>
              </a:xfrm>
              <a:custGeom>
                <a:avLst/>
                <a:gdLst>
                  <a:gd name="connsiteX0" fmla="*/ 0 w 810000"/>
                  <a:gd name="connsiteY0" fmla="*/ 0 h 1620000"/>
                  <a:gd name="connsiteX1" fmla="*/ 810000 w 810000"/>
                  <a:gd name="connsiteY1" fmla="*/ 810000 h 1620000"/>
                  <a:gd name="connsiteX2" fmla="*/ 0 w 810000"/>
                  <a:gd name="connsiteY2" fmla="*/ 1620000 h 162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10000" h="1620000">
                    <a:moveTo>
                      <a:pt x="0" y="0"/>
                    </a:moveTo>
                    <a:cubicBezTo>
                      <a:pt x="447351" y="0"/>
                      <a:pt x="810000" y="362649"/>
                      <a:pt x="810000" y="810000"/>
                    </a:cubicBezTo>
                    <a:cubicBezTo>
                      <a:pt x="810000" y="1257351"/>
                      <a:pt x="447351" y="1620000"/>
                      <a:pt x="0" y="162000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IN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4D1695CC-A813-6FA7-D0CD-7BCC409CB738}"/>
                  </a:ext>
                </a:extLst>
              </p:cNvPr>
              <p:cNvSpPr/>
              <p:nvPr/>
            </p:nvSpPr>
            <p:spPr>
              <a:xfrm>
                <a:off x="2003784" y="410167"/>
                <a:ext cx="3282216" cy="1620000"/>
              </a:xfrm>
              <a:custGeom>
                <a:avLst/>
                <a:gdLst>
                  <a:gd name="connsiteX0" fmla="*/ 0 w 3282216"/>
                  <a:gd name="connsiteY0" fmla="*/ 0 h 1620000"/>
                  <a:gd name="connsiteX1" fmla="*/ 3282216 w 3282216"/>
                  <a:gd name="connsiteY1" fmla="*/ 0 h 1620000"/>
                  <a:gd name="connsiteX2" fmla="*/ 3282216 w 3282216"/>
                  <a:gd name="connsiteY2" fmla="*/ 1620000 h 1620000"/>
                  <a:gd name="connsiteX3" fmla="*/ 0 w 3282216"/>
                  <a:gd name="connsiteY3" fmla="*/ 1620000 h 1620000"/>
                  <a:gd name="connsiteX4" fmla="*/ 0 w 3282216"/>
                  <a:gd name="connsiteY4" fmla="*/ 1613541 h 1620000"/>
                  <a:gd name="connsiteX5" fmla="*/ 65508 w 3282216"/>
                  <a:gd name="connsiteY5" fmla="*/ 1603544 h 1620000"/>
                  <a:gd name="connsiteX6" fmla="*/ 712265 w 3282216"/>
                  <a:gd name="connsiteY6" fmla="*/ 810000 h 1620000"/>
                  <a:gd name="connsiteX7" fmla="*/ 65508 w 3282216"/>
                  <a:gd name="connsiteY7" fmla="*/ 16456 h 1620000"/>
                  <a:gd name="connsiteX8" fmla="*/ 0 w 3282216"/>
                  <a:gd name="connsiteY8" fmla="*/ 6459 h 162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282216" h="1620000">
                    <a:moveTo>
                      <a:pt x="0" y="0"/>
                    </a:moveTo>
                    <a:lnTo>
                      <a:pt x="3282216" y="0"/>
                    </a:lnTo>
                    <a:lnTo>
                      <a:pt x="3282216" y="1620000"/>
                    </a:lnTo>
                    <a:lnTo>
                      <a:pt x="0" y="1620000"/>
                    </a:lnTo>
                    <a:lnTo>
                      <a:pt x="0" y="1613541"/>
                    </a:lnTo>
                    <a:lnTo>
                      <a:pt x="65508" y="1603544"/>
                    </a:lnTo>
                    <a:cubicBezTo>
                      <a:pt x="434612" y="1528014"/>
                      <a:pt x="712265" y="1201432"/>
                      <a:pt x="712265" y="810000"/>
                    </a:cubicBezTo>
                    <a:cubicBezTo>
                      <a:pt x="712265" y="418568"/>
                      <a:pt x="434612" y="91986"/>
                      <a:pt x="65508" y="16456"/>
                    </a:cubicBezTo>
                    <a:lnTo>
                      <a:pt x="0" y="645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IN" dirty="0"/>
              </a:p>
            </p:txBody>
          </p:sp>
        </p:grpSp>
        <p:sp>
          <p:nvSpPr>
            <p:cNvPr id="72" name="Circle: Hollow 71">
              <a:extLst>
                <a:ext uri="{FF2B5EF4-FFF2-40B4-BE49-F238E27FC236}">
                  <a16:creationId xmlns:a16="http://schemas.microsoft.com/office/drawing/2014/main" id="{3DEEE691-4A9B-9696-39C7-BBD19F17678E}"/>
                </a:ext>
              </a:extLst>
            </p:cNvPr>
            <p:cNvSpPr/>
            <p:nvPr/>
          </p:nvSpPr>
          <p:spPr>
            <a:xfrm>
              <a:off x="6657277" y="1170476"/>
              <a:ext cx="1995590" cy="1544762"/>
            </a:xfrm>
            <a:prstGeom prst="donut">
              <a:avLst>
                <a:gd name="adj" fmla="val 4366"/>
              </a:avLst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tx1"/>
                </a:solidFill>
              </a:endParaRP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771BE03F-FCB2-E4F0-716D-3150F0C9A804}"/>
                </a:ext>
              </a:extLst>
            </p:cNvPr>
            <p:cNvSpPr txBox="1"/>
            <p:nvPr/>
          </p:nvSpPr>
          <p:spPr>
            <a:xfrm>
              <a:off x="6457717" y="3287871"/>
              <a:ext cx="2394707" cy="19810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dirty="0">
                  <a:solidFill>
                    <a:schemeClr val="bg1"/>
                  </a:solidFill>
                </a:rPr>
                <a:t>Lorem ipsum dolor sit amet, consectetuer adipiscing elit. Maecenas porttitor congue massa. Fusce posuere, magna sed pulvinar </a:t>
              </a:r>
              <a:r>
                <a:rPr lang="en-IN" dirty="0" err="1">
                  <a:solidFill>
                    <a:schemeClr val="bg1"/>
                  </a:solidFill>
                </a:rPr>
                <a:t>ultricies</a:t>
              </a:r>
              <a:r>
                <a:rPr lang="en-IN" dirty="0">
                  <a:solidFill>
                    <a:schemeClr val="bg1"/>
                  </a:solidFill>
                </a:rPr>
                <a:t>,</a:t>
              </a:r>
            </a:p>
          </p:txBody>
        </p:sp>
        <p:pic>
          <p:nvPicPr>
            <p:cNvPr id="97" name="Graphic 96" descr="Monitor with solid fill">
              <a:extLst>
                <a:ext uri="{FF2B5EF4-FFF2-40B4-BE49-F238E27FC236}">
                  <a16:creationId xmlns:a16="http://schemas.microsoft.com/office/drawing/2014/main" id="{9B55A509-2A9C-A83A-EBEA-106F1563990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047869" y="5507135"/>
              <a:ext cx="1214400" cy="1214400"/>
            </a:xfrm>
            <a:prstGeom prst="rect">
              <a:avLst/>
            </a:prstGeom>
          </p:spPr>
        </p:pic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8EFC3B94-EF45-A606-170D-21221A5B5A0B}"/>
              </a:ext>
            </a:extLst>
          </p:cNvPr>
          <p:cNvGrpSpPr/>
          <p:nvPr/>
        </p:nvGrpSpPr>
        <p:grpSpPr>
          <a:xfrm>
            <a:off x="9342785" y="1158949"/>
            <a:ext cx="2739743" cy="5572491"/>
            <a:chOff x="9342785" y="950219"/>
            <a:chExt cx="2739743" cy="578122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E4D61223-B087-B807-B467-D6C4F5D9D3B9}"/>
                </a:ext>
              </a:extLst>
            </p:cNvPr>
            <p:cNvSpPr/>
            <p:nvPr/>
          </p:nvSpPr>
          <p:spPr>
            <a:xfrm>
              <a:off x="9515300" y="950219"/>
              <a:ext cx="2394708" cy="1853714"/>
            </a:xfrm>
            <a:prstGeom prst="ellipse">
              <a:avLst/>
            </a:prstGeom>
            <a:gradFill flip="none" rotWithShape="1">
              <a:gsLst>
                <a:gs pos="0">
                  <a:srgbClr val="0099FF"/>
                </a:gs>
                <a:gs pos="46000">
                  <a:srgbClr val="0099FF"/>
                </a:gs>
                <a:gs pos="100000">
                  <a:srgbClr val="0099FF"/>
                </a:gs>
              </a:gsLst>
              <a:path path="circle">
                <a:fillToRect l="50000" t="130000" r="50000" b="-3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5296997D-6F1C-A2F2-F802-22AB9498DECE}"/>
                </a:ext>
              </a:extLst>
            </p:cNvPr>
            <p:cNvGrpSpPr/>
            <p:nvPr/>
          </p:nvGrpSpPr>
          <p:grpSpPr>
            <a:xfrm rot="5400000">
              <a:off x="8395514" y="3044426"/>
              <a:ext cx="4634285" cy="2739743"/>
              <a:chOff x="2003784" y="410167"/>
              <a:chExt cx="4092216" cy="1620000"/>
            </a:xfrm>
            <a:gradFill flip="none" rotWithShape="1">
              <a:gsLst>
                <a:gs pos="0">
                  <a:srgbClr val="0099FF"/>
                </a:gs>
                <a:gs pos="46000">
                  <a:srgbClr val="0099FF"/>
                </a:gs>
                <a:gs pos="100000">
                  <a:srgbClr val="0099FF"/>
                </a:gs>
              </a:gsLst>
              <a:path path="circle">
                <a:fillToRect l="50000" t="130000" r="50000" b="-30000"/>
              </a:path>
              <a:tileRect/>
            </a:gradFill>
          </p:grpSpPr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8C536D2F-C63C-67D4-77AA-02C0954CBFD8}"/>
                  </a:ext>
                </a:extLst>
              </p:cNvPr>
              <p:cNvSpPr/>
              <p:nvPr/>
            </p:nvSpPr>
            <p:spPr>
              <a:xfrm>
                <a:off x="5286000" y="410167"/>
                <a:ext cx="810000" cy="1620000"/>
              </a:xfrm>
              <a:custGeom>
                <a:avLst/>
                <a:gdLst>
                  <a:gd name="connsiteX0" fmla="*/ 0 w 810000"/>
                  <a:gd name="connsiteY0" fmla="*/ 0 h 1620000"/>
                  <a:gd name="connsiteX1" fmla="*/ 810000 w 810000"/>
                  <a:gd name="connsiteY1" fmla="*/ 810000 h 1620000"/>
                  <a:gd name="connsiteX2" fmla="*/ 0 w 810000"/>
                  <a:gd name="connsiteY2" fmla="*/ 1620000 h 162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10000" h="1620000">
                    <a:moveTo>
                      <a:pt x="0" y="0"/>
                    </a:moveTo>
                    <a:cubicBezTo>
                      <a:pt x="447351" y="0"/>
                      <a:pt x="810000" y="362649"/>
                      <a:pt x="810000" y="810000"/>
                    </a:cubicBezTo>
                    <a:cubicBezTo>
                      <a:pt x="810000" y="1257351"/>
                      <a:pt x="447351" y="1620000"/>
                      <a:pt x="0" y="162000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IN"/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AED2715E-69A0-0BC0-4704-E89B5CF5BCFD}"/>
                  </a:ext>
                </a:extLst>
              </p:cNvPr>
              <p:cNvSpPr/>
              <p:nvPr/>
            </p:nvSpPr>
            <p:spPr>
              <a:xfrm>
                <a:off x="2003784" y="410167"/>
                <a:ext cx="3282216" cy="1620000"/>
              </a:xfrm>
              <a:custGeom>
                <a:avLst/>
                <a:gdLst>
                  <a:gd name="connsiteX0" fmla="*/ 0 w 3282216"/>
                  <a:gd name="connsiteY0" fmla="*/ 0 h 1620000"/>
                  <a:gd name="connsiteX1" fmla="*/ 3282216 w 3282216"/>
                  <a:gd name="connsiteY1" fmla="*/ 0 h 1620000"/>
                  <a:gd name="connsiteX2" fmla="*/ 3282216 w 3282216"/>
                  <a:gd name="connsiteY2" fmla="*/ 1620000 h 1620000"/>
                  <a:gd name="connsiteX3" fmla="*/ 0 w 3282216"/>
                  <a:gd name="connsiteY3" fmla="*/ 1620000 h 1620000"/>
                  <a:gd name="connsiteX4" fmla="*/ 0 w 3282216"/>
                  <a:gd name="connsiteY4" fmla="*/ 1613541 h 1620000"/>
                  <a:gd name="connsiteX5" fmla="*/ 65508 w 3282216"/>
                  <a:gd name="connsiteY5" fmla="*/ 1603544 h 1620000"/>
                  <a:gd name="connsiteX6" fmla="*/ 712265 w 3282216"/>
                  <a:gd name="connsiteY6" fmla="*/ 810000 h 1620000"/>
                  <a:gd name="connsiteX7" fmla="*/ 65508 w 3282216"/>
                  <a:gd name="connsiteY7" fmla="*/ 16456 h 1620000"/>
                  <a:gd name="connsiteX8" fmla="*/ 0 w 3282216"/>
                  <a:gd name="connsiteY8" fmla="*/ 6459 h 162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282216" h="1620000">
                    <a:moveTo>
                      <a:pt x="0" y="0"/>
                    </a:moveTo>
                    <a:lnTo>
                      <a:pt x="3282216" y="0"/>
                    </a:lnTo>
                    <a:lnTo>
                      <a:pt x="3282216" y="1620000"/>
                    </a:lnTo>
                    <a:lnTo>
                      <a:pt x="0" y="1620000"/>
                    </a:lnTo>
                    <a:lnTo>
                      <a:pt x="0" y="1613541"/>
                    </a:lnTo>
                    <a:lnTo>
                      <a:pt x="65508" y="1603544"/>
                    </a:lnTo>
                    <a:cubicBezTo>
                      <a:pt x="434612" y="1528014"/>
                      <a:pt x="712265" y="1201432"/>
                      <a:pt x="712265" y="810000"/>
                    </a:cubicBezTo>
                    <a:cubicBezTo>
                      <a:pt x="712265" y="418568"/>
                      <a:pt x="434612" y="91986"/>
                      <a:pt x="65508" y="16456"/>
                    </a:cubicBezTo>
                    <a:lnTo>
                      <a:pt x="0" y="645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IN" dirty="0"/>
              </a:p>
            </p:txBody>
          </p:sp>
        </p:grpSp>
        <p:sp>
          <p:nvSpPr>
            <p:cNvPr id="80" name="Circle: Hollow 79">
              <a:extLst>
                <a:ext uri="{FF2B5EF4-FFF2-40B4-BE49-F238E27FC236}">
                  <a16:creationId xmlns:a16="http://schemas.microsoft.com/office/drawing/2014/main" id="{8FBB5F14-F787-B4E6-80D3-8941473613B8}"/>
                </a:ext>
              </a:extLst>
            </p:cNvPr>
            <p:cNvSpPr/>
            <p:nvPr/>
          </p:nvSpPr>
          <p:spPr>
            <a:xfrm>
              <a:off x="9714862" y="1104695"/>
              <a:ext cx="1995590" cy="1544762"/>
            </a:xfrm>
            <a:prstGeom prst="donut">
              <a:avLst>
                <a:gd name="adj" fmla="val 4366"/>
              </a:avLst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tx1"/>
                </a:solidFill>
              </a:endParaRP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BE592FA1-3670-EF61-15CB-63B8B5C738E1}"/>
                </a:ext>
              </a:extLst>
            </p:cNvPr>
            <p:cNvSpPr txBox="1"/>
            <p:nvPr/>
          </p:nvSpPr>
          <p:spPr>
            <a:xfrm>
              <a:off x="9515302" y="3222090"/>
              <a:ext cx="2394707" cy="19810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dirty="0">
                  <a:solidFill>
                    <a:schemeClr val="bg1"/>
                  </a:solidFill>
                </a:rPr>
                <a:t>Lorem ipsum dolor sit amet, consectetuer adipiscing elit. Maecenas porttitor congue massa. Fusce posuere, magna sed pulvinar </a:t>
              </a:r>
              <a:r>
                <a:rPr lang="en-IN" dirty="0" err="1">
                  <a:solidFill>
                    <a:schemeClr val="bg1"/>
                  </a:solidFill>
                </a:rPr>
                <a:t>ultricies</a:t>
              </a:r>
              <a:r>
                <a:rPr lang="en-IN" dirty="0">
                  <a:solidFill>
                    <a:schemeClr val="bg1"/>
                  </a:solidFill>
                </a:rPr>
                <a:t>,</a:t>
              </a:r>
            </a:p>
          </p:txBody>
        </p:sp>
        <p:pic>
          <p:nvPicPr>
            <p:cNvPr id="98" name="Graphic 97" descr="Earth globe: Americas with solid fill">
              <a:extLst>
                <a:ext uri="{FF2B5EF4-FFF2-40B4-BE49-F238E27FC236}">
                  <a16:creationId xmlns:a16="http://schemas.microsoft.com/office/drawing/2014/main" id="{A1007644-7A29-242E-6A92-49CE98DA1C2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0105454" y="5409848"/>
              <a:ext cx="1214400" cy="1214400"/>
            </a:xfrm>
            <a:prstGeom prst="rect">
              <a:avLst/>
            </a:prstGeom>
          </p:spPr>
        </p:pic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605C0986-3D90-F270-1DC2-CA239C39DB2A}"/>
              </a:ext>
            </a:extLst>
          </p:cNvPr>
          <p:cNvGrpSpPr/>
          <p:nvPr/>
        </p:nvGrpSpPr>
        <p:grpSpPr>
          <a:xfrm>
            <a:off x="234072" y="1158949"/>
            <a:ext cx="2739743" cy="5572491"/>
            <a:chOff x="234072" y="950219"/>
            <a:chExt cx="2739743" cy="578122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25329C83-1C31-B536-575F-A2F03A520BB3}"/>
                </a:ext>
              </a:extLst>
            </p:cNvPr>
            <p:cNvSpPr/>
            <p:nvPr/>
          </p:nvSpPr>
          <p:spPr>
            <a:xfrm>
              <a:off x="406587" y="950219"/>
              <a:ext cx="2394708" cy="1853714"/>
            </a:xfrm>
            <a:prstGeom prst="ellipse">
              <a:avLst/>
            </a:prstGeom>
            <a:gradFill flip="none" rotWithShape="1">
              <a:gsLst>
                <a:gs pos="0">
                  <a:srgbClr val="002060"/>
                </a:gs>
                <a:gs pos="46000">
                  <a:srgbClr val="002060"/>
                </a:gs>
                <a:gs pos="100000">
                  <a:schemeClr val="accent5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5941302A-2FDA-AE30-B799-C3E4026B3EF0}"/>
                </a:ext>
              </a:extLst>
            </p:cNvPr>
            <p:cNvGrpSpPr/>
            <p:nvPr/>
          </p:nvGrpSpPr>
          <p:grpSpPr>
            <a:xfrm rot="5400000">
              <a:off x="-713199" y="3044426"/>
              <a:ext cx="4634285" cy="2739743"/>
              <a:chOff x="2003784" y="410167"/>
              <a:chExt cx="4092216" cy="1620000"/>
            </a:xfrm>
            <a:gradFill flip="none" rotWithShape="1">
              <a:gsLst>
                <a:gs pos="0">
                  <a:srgbClr val="002060"/>
                </a:gs>
                <a:gs pos="46000">
                  <a:srgbClr val="002060"/>
                </a:gs>
                <a:gs pos="100000">
                  <a:schemeClr val="accent5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p:grpSpPr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8E78DD43-B826-AA1A-6424-D9D657773CE1}"/>
                  </a:ext>
                </a:extLst>
              </p:cNvPr>
              <p:cNvSpPr/>
              <p:nvPr/>
            </p:nvSpPr>
            <p:spPr>
              <a:xfrm>
                <a:off x="5286000" y="410167"/>
                <a:ext cx="810000" cy="1620000"/>
              </a:xfrm>
              <a:custGeom>
                <a:avLst/>
                <a:gdLst>
                  <a:gd name="connsiteX0" fmla="*/ 0 w 810000"/>
                  <a:gd name="connsiteY0" fmla="*/ 0 h 1620000"/>
                  <a:gd name="connsiteX1" fmla="*/ 810000 w 810000"/>
                  <a:gd name="connsiteY1" fmla="*/ 810000 h 1620000"/>
                  <a:gd name="connsiteX2" fmla="*/ 0 w 810000"/>
                  <a:gd name="connsiteY2" fmla="*/ 1620000 h 162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10000" h="1620000">
                    <a:moveTo>
                      <a:pt x="0" y="0"/>
                    </a:moveTo>
                    <a:cubicBezTo>
                      <a:pt x="447351" y="0"/>
                      <a:pt x="810000" y="362649"/>
                      <a:pt x="810000" y="810000"/>
                    </a:cubicBezTo>
                    <a:cubicBezTo>
                      <a:pt x="810000" y="1257351"/>
                      <a:pt x="447351" y="1620000"/>
                      <a:pt x="0" y="162000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IN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710240FA-AA45-B88D-6600-8EE7B3EADFD7}"/>
                  </a:ext>
                </a:extLst>
              </p:cNvPr>
              <p:cNvSpPr/>
              <p:nvPr/>
            </p:nvSpPr>
            <p:spPr>
              <a:xfrm>
                <a:off x="2003784" y="410167"/>
                <a:ext cx="3282216" cy="1620000"/>
              </a:xfrm>
              <a:custGeom>
                <a:avLst/>
                <a:gdLst>
                  <a:gd name="connsiteX0" fmla="*/ 0 w 3282216"/>
                  <a:gd name="connsiteY0" fmla="*/ 0 h 1620000"/>
                  <a:gd name="connsiteX1" fmla="*/ 3282216 w 3282216"/>
                  <a:gd name="connsiteY1" fmla="*/ 0 h 1620000"/>
                  <a:gd name="connsiteX2" fmla="*/ 3282216 w 3282216"/>
                  <a:gd name="connsiteY2" fmla="*/ 1620000 h 1620000"/>
                  <a:gd name="connsiteX3" fmla="*/ 0 w 3282216"/>
                  <a:gd name="connsiteY3" fmla="*/ 1620000 h 1620000"/>
                  <a:gd name="connsiteX4" fmla="*/ 0 w 3282216"/>
                  <a:gd name="connsiteY4" fmla="*/ 1613541 h 1620000"/>
                  <a:gd name="connsiteX5" fmla="*/ 65508 w 3282216"/>
                  <a:gd name="connsiteY5" fmla="*/ 1603544 h 1620000"/>
                  <a:gd name="connsiteX6" fmla="*/ 712265 w 3282216"/>
                  <a:gd name="connsiteY6" fmla="*/ 810000 h 1620000"/>
                  <a:gd name="connsiteX7" fmla="*/ 65508 w 3282216"/>
                  <a:gd name="connsiteY7" fmla="*/ 16456 h 1620000"/>
                  <a:gd name="connsiteX8" fmla="*/ 0 w 3282216"/>
                  <a:gd name="connsiteY8" fmla="*/ 6459 h 162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282216" h="1620000">
                    <a:moveTo>
                      <a:pt x="0" y="0"/>
                    </a:moveTo>
                    <a:lnTo>
                      <a:pt x="3282216" y="0"/>
                    </a:lnTo>
                    <a:lnTo>
                      <a:pt x="3282216" y="1620000"/>
                    </a:lnTo>
                    <a:lnTo>
                      <a:pt x="0" y="1620000"/>
                    </a:lnTo>
                    <a:lnTo>
                      <a:pt x="0" y="1613541"/>
                    </a:lnTo>
                    <a:lnTo>
                      <a:pt x="65508" y="1603544"/>
                    </a:lnTo>
                    <a:cubicBezTo>
                      <a:pt x="434612" y="1528014"/>
                      <a:pt x="712265" y="1201432"/>
                      <a:pt x="712265" y="810000"/>
                    </a:cubicBezTo>
                    <a:cubicBezTo>
                      <a:pt x="712265" y="418568"/>
                      <a:pt x="434612" y="91986"/>
                      <a:pt x="65508" y="16456"/>
                    </a:cubicBezTo>
                    <a:lnTo>
                      <a:pt x="0" y="645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IN" dirty="0"/>
              </a:p>
            </p:txBody>
          </p:sp>
        </p:grpSp>
        <p:sp>
          <p:nvSpPr>
            <p:cNvPr id="88" name="Circle: Hollow 87">
              <a:extLst>
                <a:ext uri="{FF2B5EF4-FFF2-40B4-BE49-F238E27FC236}">
                  <a16:creationId xmlns:a16="http://schemas.microsoft.com/office/drawing/2014/main" id="{BEB29506-7B6E-23CA-8FF8-E57625EA8032}"/>
                </a:ext>
              </a:extLst>
            </p:cNvPr>
            <p:cNvSpPr/>
            <p:nvPr/>
          </p:nvSpPr>
          <p:spPr>
            <a:xfrm>
              <a:off x="606149" y="1104695"/>
              <a:ext cx="1995590" cy="1544762"/>
            </a:xfrm>
            <a:prstGeom prst="donut">
              <a:avLst>
                <a:gd name="adj" fmla="val 4366"/>
              </a:avLst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tx1"/>
                </a:solidFill>
              </a:endParaRP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04598BBF-BF87-B18F-222C-318E2C6089BF}"/>
                </a:ext>
              </a:extLst>
            </p:cNvPr>
            <p:cNvSpPr txBox="1"/>
            <p:nvPr/>
          </p:nvSpPr>
          <p:spPr>
            <a:xfrm>
              <a:off x="406589" y="3222090"/>
              <a:ext cx="2394707" cy="19810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dirty="0">
                  <a:solidFill>
                    <a:schemeClr val="bg1"/>
                  </a:solidFill>
                </a:rPr>
                <a:t>Lorem ipsum dolor sit amet, consectetuer adipiscing elit. Maecenas porttitor congue massa. Fusce posuere, magna sed pulvinar </a:t>
              </a:r>
              <a:r>
                <a:rPr lang="en-IN" dirty="0" err="1">
                  <a:solidFill>
                    <a:schemeClr val="bg1"/>
                  </a:solidFill>
                </a:rPr>
                <a:t>ultricies</a:t>
              </a:r>
              <a:r>
                <a:rPr lang="en-IN" dirty="0">
                  <a:solidFill>
                    <a:schemeClr val="bg1"/>
                  </a:solidFill>
                </a:rPr>
                <a:t>,</a:t>
              </a:r>
            </a:p>
          </p:txBody>
        </p:sp>
        <p:pic>
          <p:nvPicPr>
            <p:cNvPr id="99" name="Graphic 98" descr="Rocket with solid fill">
              <a:extLst>
                <a:ext uri="{FF2B5EF4-FFF2-40B4-BE49-F238E27FC236}">
                  <a16:creationId xmlns:a16="http://schemas.microsoft.com/office/drawing/2014/main" id="{9B7EC2BE-2C1C-7156-9B2F-416F5790F6D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75378" y="5512968"/>
              <a:ext cx="1008161" cy="10081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194647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A64F5C9A-0AA8-0A74-6C16-C30513ECB6BC}"/>
              </a:ext>
            </a:extLst>
          </p:cNvPr>
          <p:cNvSpPr/>
          <p:nvPr/>
        </p:nvSpPr>
        <p:spPr>
          <a:xfrm>
            <a:off x="396100" y="2602341"/>
            <a:ext cx="1117600" cy="957650"/>
          </a:xfrm>
          <a:prstGeom prst="ellipse">
            <a:avLst/>
          </a:prstGeom>
          <a:gradFill>
            <a:gsLst>
              <a:gs pos="0">
                <a:srgbClr val="002060"/>
              </a:gs>
              <a:gs pos="49000">
                <a:srgbClr val="0066CC"/>
              </a:gs>
              <a:gs pos="100000">
                <a:srgbClr val="99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059B40D-8951-E40D-95C9-12A0BA216CF7}"/>
              </a:ext>
            </a:extLst>
          </p:cNvPr>
          <p:cNvSpPr/>
          <p:nvPr/>
        </p:nvSpPr>
        <p:spPr>
          <a:xfrm>
            <a:off x="396100" y="4039616"/>
            <a:ext cx="1117600" cy="957650"/>
          </a:xfrm>
          <a:prstGeom prst="ellipse">
            <a:avLst/>
          </a:prstGeom>
          <a:gradFill>
            <a:gsLst>
              <a:gs pos="0">
                <a:srgbClr val="002060"/>
              </a:gs>
              <a:gs pos="49000">
                <a:srgbClr val="0066CC"/>
              </a:gs>
              <a:gs pos="100000">
                <a:srgbClr val="99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BDA12FD-9BF5-B854-A893-890C62EA8AB0}"/>
              </a:ext>
            </a:extLst>
          </p:cNvPr>
          <p:cNvSpPr/>
          <p:nvPr/>
        </p:nvSpPr>
        <p:spPr>
          <a:xfrm>
            <a:off x="396100" y="5476891"/>
            <a:ext cx="1117600" cy="957650"/>
          </a:xfrm>
          <a:prstGeom prst="ellipse">
            <a:avLst/>
          </a:prstGeom>
          <a:gradFill>
            <a:gsLst>
              <a:gs pos="0">
                <a:srgbClr val="002060"/>
              </a:gs>
              <a:gs pos="49000">
                <a:srgbClr val="0066CC"/>
              </a:gs>
              <a:gs pos="100000">
                <a:srgbClr val="99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61AFA50-4B2D-186F-82A9-7CFB80CF5C15}"/>
              </a:ext>
            </a:extLst>
          </p:cNvPr>
          <p:cNvGrpSpPr/>
          <p:nvPr/>
        </p:nvGrpSpPr>
        <p:grpSpPr>
          <a:xfrm>
            <a:off x="-1761" y="-1101"/>
            <a:ext cx="6197785" cy="765364"/>
            <a:chOff x="-1761" y="-1101"/>
            <a:chExt cx="6197785" cy="479012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879EA2ED-65E7-F158-59CD-E125AA15B234}"/>
                </a:ext>
              </a:extLst>
            </p:cNvPr>
            <p:cNvSpPr/>
            <p:nvPr/>
          </p:nvSpPr>
          <p:spPr>
            <a:xfrm>
              <a:off x="419478" y="-1101"/>
              <a:ext cx="5776546" cy="477302"/>
            </a:xfrm>
            <a:custGeom>
              <a:avLst/>
              <a:gdLst>
                <a:gd name="connsiteX0" fmla="*/ 0 w 7162800"/>
                <a:gd name="connsiteY0" fmla="*/ 0 h 608502"/>
                <a:gd name="connsiteX1" fmla="*/ 7162800 w 7162800"/>
                <a:gd name="connsiteY1" fmla="*/ 0 h 608502"/>
                <a:gd name="connsiteX2" fmla="*/ 7162800 w 7162800"/>
                <a:gd name="connsiteY2" fmla="*/ 28370 h 608502"/>
                <a:gd name="connsiteX3" fmla="*/ 6532964 w 7162800"/>
                <a:gd name="connsiteY3" fmla="*/ 608502 h 608502"/>
                <a:gd name="connsiteX4" fmla="*/ 0 w 7162800"/>
                <a:gd name="connsiteY4" fmla="*/ 608502 h 608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62800" h="608502">
                  <a:moveTo>
                    <a:pt x="0" y="0"/>
                  </a:moveTo>
                  <a:lnTo>
                    <a:pt x="7162800" y="0"/>
                  </a:lnTo>
                  <a:lnTo>
                    <a:pt x="7162800" y="28370"/>
                  </a:lnTo>
                  <a:lnTo>
                    <a:pt x="6532964" y="608502"/>
                  </a:lnTo>
                  <a:lnTo>
                    <a:pt x="0" y="608502"/>
                  </a:lnTo>
                  <a:close/>
                </a:path>
              </a:pathLst>
            </a:custGeom>
            <a:solidFill>
              <a:srgbClr val="3366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140B6D8F-6135-E458-F465-F2808238C529}"/>
                </a:ext>
              </a:extLst>
            </p:cNvPr>
            <p:cNvSpPr/>
            <p:nvPr/>
          </p:nvSpPr>
          <p:spPr>
            <a:xfrm>
              <a:off x="-1761" y="609"/>
              <a:ext cx="5776546" cy="477302"/>
            </a:xfrm>
            <a:custGeom>
              <a:avLst/>
              <a:gdLst>
                <a:gd name="connsiteX0" fmla="*/ 0 w 7162800"/>
                <a:gd name="connsiteY0" fmla="*/ 0 h 608502"/>
                <a:gd name="connsiteX1" fmla="*/ 7162800 w 7162800"/>
                <a:gd name="connsiteY1" fmla="*/ 0 h 608502"/>
                <a:gd name="connsiteX2" fmla="*/ 7162800 w 7162800"/>
                <a:gd name="connsiteY2" fmla="*/ 28370 h 608502"/>
                <a:gd name="connsiteX3" fmla="*/ 6532964 w 7162800"/>
                <a:gd name="connsiteY3" fmla="*/ 608502 h 608502"/>
                <a:gd name="connsiteX4" fmla="*/ 0 w 7162800"/>
                <a:gd name="connsiteY4" fmla="*/ 608502 h 608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62800" h="608502">
                  <a:moveTo>
                    <a:pt x="0" y="0"/>
                  </a:moveTo>
                  <a:lnTo>
                    <a:pt x="7162800" y="0"/>
                  </a:lnTo>
                  <a:lnTo>
                    <a:pt x="7162800" y="28370"/>
                  </a:lnTo>
                  <a:lnTo>
                    <a:pt x="6532964" y="608502"/>
                  </a:lnTo>
                  <a:lnTo>
                    <a:pt x="0" y="608502"/>
                  </a:lnTo>
                  <a:close/>
                </a:path>
              </a:pathLst>
            </a:custGeom>
            <a:solidFill>
              <a:srgbClr val="00006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8CCC6105-081A-CF26-A09F-A3507145BBCF}"/>
              </a:ext>
            </a:extLst>
          </p:cNvPr>
          <p:cNvSpPr txBox="1"/>
          <p:nvPr/>
        </p:nvSpPr>
        <p:spPr>
          <a:xfrm>
            <a:off x="194205" y="42144"/>
            <a:ext cx="5765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dirty="0">
                <a:solidFill>
                  <a:schemeClr val="bg1"/>
                </a:solidFill>
              </a:rPr>
              <a:t>Project Benefits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DBBAD90-52C7-E47B-A9B0-999E561D76EB}"/>
              </a:ext>
            </a:extLst>
          </p:cNvPr>
          <p:cNvSpPr txBox="1"/>
          <p:nvPr/>
        </p:nvSpPr>
        <p:spPr>
          <a:xfrm>
            <a:off x="1707362" y="1115933"/>
            <a:ext cx="5562600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solidFill>
                  <a:srgbClr val="002060"/>
                </a:solidFill>
              </a:rPr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endParaRPr lang="en-IN" sz="1600" dirty="0">
              <a:solidFill>
                <a:srgbClr val="00206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62E2625-B47F-C05E-6152-A58328895A24}"/>
              </a:ext>
            </a:extLst>
          </p:cNvPr>
          <p:cNvSpPr txBox="1"/>
          <p:nvPr/>
        </p:nvSpPr>
        <p:spPr>
          <a:xfrm>
            <a:off x="1707362" y="2590889"/>
            <a:ext cx="5562600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solidFill>
                  <a:srgbClr val="002060"/>
                </a:solidFill>
              </a:rPr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endParaRPr lang="en-IN" sz="1600" dirty="0">
              <a:solidFill>
                <a:srgbClr val="00206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D94A5AD-231C-085B-E92E-398F753F3403}"/>
              </a:ext>
            </a:extLst>
          </p:cNvPr>
          <p:cNvSpPr txBox="1"/>
          <p:nvPr/>
        </p:nvSpPr>
        <p:spPr>
          <a:xfrm>
            <a:off x="1707362" y="4065845"/>
            <a:ext cx="5562600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solidFill>
                  <a:srgbClr val="002060"/>
                </a:solidFill>
              </a:rPr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endParaRPr lang="en-IN" sz="1600" dirty="0">
              <a:solidFill>
                <a:srgbClr val="00206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C4AE465-E252-F7F0-A00E-158851E542DE}"/>
              </a:ext>
            </a:extLst>
          </p:cNvPr>
          <p:cNvSpPr txBox="1"/>
          <p:nvPr/>
        </p:nvSpPr>
        <p:spPr>
          <a:xfrm>
            <a:off x="1707362" y="5540800"/>
            <a:ext cx="5562600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solidFill>
                  <a:srgbClr val="002060"/>
                </a:solidFill>
              </a:rPr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endParaRPr lang="en-IN" sz="1600" dirty="0">
              <a:solidFill>
                <a:srgbClr val="002060"/>
              </a:solidFill>
            </a:endParaRPr>
          </a:p>
        </p:txBody>
      </p:sp>
      <p:pic>
        <p:nvPicPr>
          <p:cNvPr id="26" name="Graphic 25" descr="Lights On with solid fill">
            <a:extLst>
              <a:ext uri="{FF2B5EF4-FFF2-40B4-BE49-F238E27FC236}">
                <a16:creationId xmlns:a16="http://schemas.microsoft.com/office/drawing/2014/main" id="{398000C2-FB7C-63ED-E012-6E93FF4CAF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6583" y="4166636"/>
            <a:ext cx="748800" cy="748800"/>
          </a:xfrm>
          <a:prstGeom prst="rect">
            <a:avLst/>
          </a:prstGeom>
        </p:spPr>
      </p:pic>
      <p:pic>
        <p:nvPicPr>
          <p:cNvPr id="27" name="Graphic 26" descr="Magnifying glass with solid fill">
            <a:extLst>
              <a:ext uri="{FF2B5EF4-FFF2-40B4-BE49-F238E27FC236}">
                <a16:creationId xmlns:a16="http://schemas.microsoft.com/office/drawing/2014/main" id="{74D775E2-43C0-EBFD-46AC-59D9A39053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9169" y="5654279"/>
            <a:ext cx="563629" cy="563629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157931DD-D2AA-5DA9-BBF3-C66E527B610A}"/>
              </a:ext>
            </a:extLst>
          </p:cNvPr>
          <p:cNvGrpSpPr/>
          <p:nvPr/>
        </p:nvGrpSpPr>
        <p:grpSpPr>
          <a:xfrm>
            <a:off x="396100" y="1175340"/>
            <a:ext cx="1117600" cy="957650"/>
            <a:chOff x="396100" y="1165066"/>
            <a:chExt cx="1117600" cy="957650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F0C6EF8-4906-1111-98CB-6E5BC371556D}"/>
                </a:ext>
              </a:extLst>
            </p:cNvPr>
            <p:cNvSpPr/>
            <p:nvPr/>
          </p:nvSpPr>
          <p:spPr>
            <a:xfrm>
              <a:off x="396100" y="1165066"/>
              <a:ext cx="1117600" cy="957650"/>
            </a:xfrm>
            <a:prstGeom prst="ellipse">
              <a:avLst/>
            </a:prstGeom>
            <a:gradFill>
              <a:gsLst>
                <a:gs pos="0">
                  <a:srgbClr val="002060"/>
                </a:gs>
                <a:gs pos="49000">
                  <a:srgbClr val="0066CC"/>
                </a:gs>
                <a:gs pos="100000">
                  <a:srgbClr val="99CCFF"/>
                </a:gs>
              </a:gsLst>
              <a:path path="circle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29" name="Graphic 28" descr="Bullseye with solid fill">
              <a:extLst>
                <a:ext uri="{FF2B5EF4-FFF2-40B4-BE49-F238E27FC236}">
                  <a16:creationId xmlns:a16="http://schemas.microsoft.com/office/drawing/2014/main" id="{F86846EE-9467-2EC0-3DA7-35BEDF4F623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87283" y="1248880"/>
              <a:ext cx="747400" cy="747400"/>
            </a:xfrm>
            <a:prstGeom prst="rect">
              <a:avLst/>
            </a:prstGeom>
          </p:spPr>
        </p:pic>
      </p:grpSp>
      <p:pic>
        <p:nvPicPr>
          <p:cNvPr id="30" name="Graphic 29" descr="Rocket with solid fill">
            <a:extLst>
              <a:ext uri="{FF2B5EF4-FFF2-40B4-BE49-F238E27FC236}">
                <a16:creationId xmlns:a16="http://schemas.microsoft.com/office/drawing/2014/main" id="{32B4D2FD-F49F-8330-19B7-AAA9B2A18D5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14647" y="2735122"/>
            <a:ext cx="692672" cy="692672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A826856D-EE03-4154-361C-14644D4D9ED2}"/>
              </a:ext>
            </a:extLst>
          </p:cNvPr>
          <p:cNvGrpSpPr/>
          <p:nvPr/>
        </p:nvGrpSpPr>
        <p:grpSpPr>
          <a:xfrm>
            <a:off x="6662475" y="1404550"/>
            <a:ext cx="5400000" cy="5453450"/>
            <a:chOff x="6662475" y="1404550"/>
            <a:chExt cx="5400000" cy="5453450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1B683AE4-9E4D-8662-7B0B-FF68F4B38A5B}"/>
                </a:ext>
              </a:extLst>
            </p:cNvPr>
            <p:cNvSpPr/>
            <p:nvPr/>
          </p:nvSpPr>
          <p:spPr>
            <a:xfrm>
              <a:off x="6662475" y="1458000"/>
              <a:ext cx="5400000" cy="5400000"/>
            </a:xfrm>
            <a:prstGeom prst="ellipse">
              <a:avLst/>
            </a:prstGeom>
            <a:solidFill>
              <a:srgbClr val="99CCFF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3" name="Graphic 2" descr="Walk with solid fill">
              <a:extLst>
                <a:ext uri="{FF2B5EF4-FFF2-40B4-BE49-F238E27FC236}">
                  <a16:creationId xmlns:a16="http://schemas.microsoft.com/office/drawing/2014/main" id="{A4DAA757-7505-ACF9-3723-14712044B2B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8064500" y="3171050"/>
              <a:ext cx="1597800" cy="159780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" name="Graphic 4" descr="Flag with solid fill">
              <a:extLst>
                <a:ext uri="{FF2B5EF4-FFF2-40B4-BE49-F238E27FC236}">
                  <a16:creationId xmlns:a16="http://schemas.microsoft.com/office/drawing/2014/main" id="{15522220-89C4-4A15-62AE-F8FE18E4CA3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0261600" y="1404550"/>
              <a:ext cx="1610500" cy="1610500"/>
            </a:xfrm>
            <a:prstGeom prst="rect">
              <a:avLst/>
            </a:prstGeom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A2BD8D7-2147-1216-785B-B9E38BE18687}"/>
                </a:ext>
              </a:extLst>
            </p:cNvPr>
            <p:cNvCxnSpPr>
              <a:cxnSpLocks/>
            </p:cNvCxnSpPr>
            <p:nvPr/>
          </p:nvCxnSpPr>
          <p:spPr>
            <a:xfrm>
              <a:off x="7708900" y="6210300"/>
              <a:ext cx="3357950" cy="0"/>
            </a:xfrm>
            <a:prstGeom prst="line">
              <a:avLst/>
            </a:prstGeom>
            <a:ln w="1905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" name="Graphic 6" descr="Signal with solid fill">
              <a:extLst>
                <a:ext uri="{FF2B5EF4-FFF2-40B4-BE49-F238E27FC236}">
                  <a16:creationId xmlns:a16="http://schemas.microsoft.com/office/drawing/2014/main" id="{E14E006D-79A6-1710-4757-A3EE5F2BECA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7581900" y="2672150"/>
              <a:ext cx="4059200" cy="405920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2941584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C111C1E0-3513-4B4F-00F1-5FE55BF0E233}"/>
              </a:ext>
            </a:extLst>
          </p:cNvPr>
          <p:cNvGrpSpPr/>
          <p:nvPr/>
        </p:nvGrpSpPr>
        <p:grpSpPr>
          <a:xfrm>
            <a:off x="6534108" y="4138416"/>
            <a:ext cx="5507205" cy="1980000"/>
            <a:chOff x="6534108" y="4138416"/>
            <a:chExt cx="5507205" cy="198000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7671188-2873-6E13-6414-D12DBDED0E49}"/>
                </a:ext>
              </a:extLst>
            </p:cNvPr>
            <p:cNvSpPr/>
            <p:nvPr/>
          </p:nvSpPr>
          <p:spPr>
            <a:xfrm>
              <a:off x="7524108" y="4646131"/>
              <a:ext cx="2554840" cy="482285"/>
            </a:xfrm>
            <a:custGeom>
              <a:avLst/>
              <a:gdLst>
                <a:gd name="connsiteX0" fmla="*/ 0 w 4517204"/>
                <a:gd name="connsiteY0" fmla="*/ 0 h 990000"/>
                <a:gd name="connsiteX1" fmla="*/ 3855534 w 4517204"/>
                <a:gd name="connsiteY1" fmla="*/ 0 h 990000"/>
                <a:gd name="connsiteX2" fmla="*/ 4517204 w 4517204"/>
                <a:gd name="connsiteY2" fmla="*/ 982025 h 990000"/>
                <a:gd name="connsiteX3" fmla="*/ 4517204 w 4517204"/>
                <a:gd name="connsiteY3" fmla="*/ 990000 h 990000"/>
                <a:gd name="connsiteX4" fmla="*/ 0 w 4517204"/>
                <a:gd name="connsiteY4" fmla="*/ 990000 h 99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17204" h="990000">
                  <a:moveTo>
                    <a:pt x="0" y="0"/>
                  </a:moveTo>
                  <a:lnTo>
                    <a:pt x="3855534" y="0"/>
                  </a:lnTo>
                  <a:lnTo>
                    <a:pt x="4517204" y="982025"/>
                  </a:lnTo>
                  <a:lnTo>
                    <a:pt x="4517204" y="990000"/>
                  </a:lnTo>
                  <a:lnTo>
                    <a:pt x="0" y="990000"/>
                  </a:lnTo>
                  <a:close/>
                </a:path>
              </a:pathLst>
            </a:custGeom>
            <a:solidFill>
              <a:srgbClr val="00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B2F9D782-4B64-8963-A18B-E8BBA32D2696}"/>
                </a:ext>
              </a:extLst>
            </p:cNvPr>
            <p:cNvSpPr/>
            <p:nvPr/>
          </p:nvSpPr>
          <p:spPr>
            <a:xfrm>
              <a:off x="7524109" y="5128416"/>
              <a:ext cx="4517204" cy="990000"/>
            </a:xfrm>
            <a:custGeom>
              <a:avLst/>
              <a:gdLst>
                <a:gd name="connsiteX0" fmla="*/ 0 w 4517204"/>
                <a:gd name="connsiteY0" fmla="*/ 0 h 990000"/>
                <a:gd name="connsiteX1" fmla="*/ 3855534 w 4517204"/>
                <a:gd name="connsiteY1" fmla="*/ 0 h 990000"/>
                <a:gd name="connsiteX2" fmla="*/ 4517204 w 4517204"/>
                <a:gd name="connsiteY2" fmla="*/ 982025 h 990000"/>
                <a:gd name="connsiteX3" fmla="*/ 4517204 w 4517204"/>
                <a:gd name="connsiteY3" fmla="*/ 990000 h 990000"/>
                <a:gd name="connsiteX4" fmla="*/ 0 w 4517204"/>
                <a:gd name="connsiteY4" fmla="*/ 990000 h 99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17204" h="990000">
                  <a:moveTo>
                    <a:pt x="0" y="0"/>
                  </a:moveTo>
                  <a:lnTo>
                    <a:pt x="3855534" y="0"/>
                  </a:lnTo>
                  <a:lnTo>
                    <a:pt x="4517204" y="982025"/>
                  </a:lnTo>
                  <a:lnTo>
                    <a:pt x="4517204" y="990000"/>
                  </a:lnTo>
                  <a:lnTo>
                    <a:pt x="0" y="990000"/>
                  </a:lnTo>
                  <a:close/>
                </a:path>
              </a:pathLst>
            </a:custGeom>
            <a:solidFill>
              <a:srgbClr val="00FF00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E1D73B62-1AE8-2C18-BFB3-F3B9DFA6651C}"/>
                </a:ext>
              </a:extLst>
            </p:cNvPr>
            <p:cNvSpPr/>
            <p:nvPr/>
          </p:nvSpPr>
          <p:spPr>
            <a:xfrm>
              <a:off x="6534108" y="4138416"/>
              <a:ext cx="1980000" cy="1980000"/>
            </a:xfrm>
            <a:prstGeom prst="ellipse">
              <a:avLst/>
            </a:prstGeom>
            <a:solidFill>
              <a:srgbClr val="00FF00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9AF7BD9F-1C8B-0B09-2707-DED1AC75A1C8}"/>
                </a:ext>
              </a:extLst>
            </p:cNvPr>
            <p:cNvSpPr/>
            <p:nvPr/>
          </p:nvSpPr>
          <p:spPr>
            <a:xfrm>
              <a:off x="6624108" y="4228416"/>
              <a:ext cx="1800000" cy="180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DD70EFB4-D0BA-3AC2-B203-281D7CC4CA3F}"/>
              </a:ext>
            </a:extLst>
          </p:cNvPr>
          <p:cNvGrpSpPr/>
          <p:nvPr/>
        </p:nvGrpSpPr>
        <p:grpSpPr>
          <a:xfrm>
            <a:off x="6326913" y="739584"/>
            <a:ext cx="5507205" cy="1980000"/>
            <a:chOff x="6326913" y="739584"/>
            <a:chExt cx="5507205" cy="1980000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447CC482-3B08-1BF1-1F36-6B67D9543773}"/>
                </a:ext>
              </a:extLst>
            </p:cNvPr>
            <p:cNvSpPr/>
            <p:nvPr/>
          </p:nvSpPr>
          <p:spPr>
            <a:xfrm>
              <a:off x="7316913" y="1247299"/>
              <a:ext cx="2554840" cy="482285"/>
            </a:xfrm>
            <a:custGeom>
              <a:avLst/>
              <a:gdLst>
                <a:gd name="connsiteX0" fmla="*/ 0 w 4517204"/>
                <a:gd name="connsiteY0" fmla="*/ 0 h 990000"/>
                <a:gd name="connsiteX1" fmla="*/ 3855534 w 4517204"/>
                <a:gd name="connsiteY1" fmla="*/ 0 h 990000"/>
                <a:gd name="connsiteX2" fmla="*/ 4517204 w 4517204"/>
                <a:gd name="connsiteY2" fmla="*/ 982025 h 990000"/>
                <a:gd name="connsiteX3" fmla="*/ 4517204 w 4517204"/>
                <a:gd name="connsiteY3" fmla="*/ 990000 h 990000"/>
                <a:gd name="connsiteX4" fmla="*/ 0 w 4517204"/>
                <a:gd name="connsiteY4" fmla="*/ 990000 h 99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17204" h="990000">
                  <a:moveTo>
                    <a:pt x="0" y="0"/>
                  </a:moveTo>
                  <a:lnTo>
                    <a:pt x="3855534" y="0"/>
                  </a:lnTo>
                  <a:lnTo>
                    <a:pt x="4517204" y="982025"/>
                  </a:lnTo>
                  <a:lnTo>
                    <a:pt x="4517204" y="990000"/>
                  </a:lnTo>
                  <a:lnTo>
                    <a:pt x="0" y="990000"/>
                  </a:lnTo>
                  <a:close/>
                </a:path>
              </a:pathLst>
            </a:custGeom>
            <a:solidFill>
              <a:srgbClr val="9966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93A87EF2-B5C6-51A3-1AF2-E2DD6F06A5A8}"/>
                </a:ext>
              </a:extLst>
            </p:cNvPr>
            <p:cNvSpPr/>
            <p:nvPr/>
          </p:nvSpPr>
          <p:spPr>
            <a:xfrm>
              <a:off x="7316914" y="1729584"/>
              <a:ext cx="4517204" cy="990000"/>
            </a:xfrm>
            <a:custGeom>
              <a:avLst/>
              <a:gdLst>
                <a:gd name="connsiteX0" fmla="*/ 0 w 4517204"/>
                <a:gd name="connsiteY0" fmla="*/ 0 h 990000"/>
                <a:gd name="connsiteX1" fmla="*/ 3855534 w 4517204"/>
                <a:gd name="connsiteY1" fmla="*/ 0 h 990000"/>
                <a:gd name="connsiteX2" fmla="*/ 4517204 w 4517204"/>
                <a:gd name="connsiteY2" fmla="*/ 982025 h 990000"/>
                <a:gd name="connsiteX3" fmla="*/ 4517204 w 4517204"/>
                <a:gd name="connsiteY3" fmla="*/ 990000 h 990000"/>
                <a:gd name="connsiteX4" fmla="*/ 0 w 4517204"/>
                <a:gd name="connsiteY4" fmla="*/ 990000 h 99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17204" h="990000">
                  <a:moveTo>
                    <a:pt x="0" y="0"/>
                  </a:moveTo>
                  <a:lnTo>
                    <a:pt x="3855534" y="0"/>
                  </a:lnTo>
                  <a:lnTo>
                    <a:pt x="4517204" y="982025"/>
                  </a:lnTo>
                  <a:lnTo>
                    <a:pt x="4517204" y="990000"/>
                  </a:lnTo>
                  <a:lnTo>
                    <a:pt x="0" y="990000"/>
                  </a:lnTo>
                  <a:close/>
                </a:path>
              </a:pathLst>
            </a:custGeom>
            <a:solidFill>
              <a:srgbClr val="9966FF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38CD45F9-3F5B-13D1-CFCB-208CC4903282}"/>
                </a:ext>
              </a:extLst>
            </p:cNvPr>
            <p:cNvSpPr/>
            <p:nvPr/>
          </p:nvSpPr>
          <p:spPr>
            <a:xfrm>
              <a:off x="6326913" y="739584"/>
              <a:ext cx="1980000" cy="1980000"/>
            </a:xfrm>
            <a:prstGeom prst="ellipse">
              <a:avLst/>
            </a:prstGeom>
            <a:solidFill>
              <a:srgbClr val="9966FF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A4DC514A-FE50-311A-47C0-860B2A6D2A18}"/>
                </a:ext>
              </a:extLst>
            </p:cNvPr>
            <p:cNvSpPr/>
            <p:nvPr/>
          </p:nvSpPr>
          <p:spPr>
            <a:xfrm>
              <a:off x="6416913" y="829584"/>
              <a:ext cx="1800000" cy="180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8DF2608B-CA47-A805-38B4-70EC34B0CF9E}"/>
              </a:ext>
            </a:extLst>
          </p:cNvPr>
          <p:cNvGrpSpPr/>
          <p:nvPr/>
        </p:nvGrpSpPr>
        <p:grpSpPr>
          <a:xfrm>
            <a:off x="170981" y="739584"/>
            <a:ext cx="5507205" cy="1980000"/>
            <a:chOff x="170981" y="739584"/>
            <a:chExt cx="5507205" cy="1980000"/>
          </a:xfrm>
        </p:grpSpPr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6F330C8-4297-222F-0FB6-14E4DE23B4DF}"/>
                </a:ext>
              </a:extLst>
            </p:cNvPr>
            <p:cNvSpPr/>
            <p:nvPr/>
          </p:nvSpPr>
          <p:spPr>
            <a:xfrm>
              <a:off x="1160981" y="1247299"/>
              <a:ext cx="2554840" cy="482285"/>
            </a:xfrm>
            <a:custGeom>
              <a:avLst/>
              <a:gdLst>
                <a:gd name="connsiteX0" fmla="*/ 0 w 4517204"/>
                <a:gd name="connsiteY0" fmla="*/ 0 h 990000"/>
                <a:gd name="connsiteX1" fmla="*/ 3855534 w 4517204"/>
                <a:gd name="connsiteY1" fmla="*/ 0 h 990000"/>
                <a:gd name="connsiteX2" fmla="*/ 4517204 w 4517204"/>
                <a:gd name="connsiteY2" fmla="*/ 982025 h 990000"/>
                <a:gd name="connsiteX3" fmla="*/ 4517204 w 4517204"/>
                <a:gd name="connsiteY3" fmla="*/ 990000 h 990000"/>
                <a:gd name="connsiteX4" fmla="*/ 0 w 4517204"/>
                <a:gd name="connsiteY4" fmla="*/ 990000 h 99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17204" h="990000">
                  <a:moveTo>
                    <a:pt x="0" y="0"/>
                  </a:moveTo>
                  <a:lnTo>
                    <a:pt x="3855534" y="0"/>
                  </a:lnTo>
                  <a:lnTo>
                    <a:pt x="4517204" y="982025"/>
                  </a:lnTo>
                  <a:lnTo>
                    <a:pt x="4517204" y="990000"/>
                  </a:lnTo>
                  <a:lnTo>
                    <a:pt x="0" y="990000"/>
                  </a:ln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2BBFC72E-C0DA-E5AC-D8DE-4ED075F296BF}"/>
                </a:ext>
              </a:extLst>
            </p:cNvPr>
            <p:cNvSpPr/>
            <p:nvPr/>
          </p:nvSpPr>
          <p:spPr>
            <a:xfrm>
              <a:off x="1160982" y="1729584"/>
              <a:ext cx="4517204" cy="990000"/>
            </a:xfrm>
            <a:custGeom>
              <a:avLst/>
              <a:gdLst>
                <a:gd name="connsiteX0" fmla="*/ 0 w 4517204"/>
                <a:gd name="connsiteY0" fmla="*/ 0 h 990000"/>
                <a:gd name="connsiteX1" fmla="*/ 3855534 w 4517204"/>
                <a:gd name="connsiteY1" fmla="*/ 0 h 990000"/>
                <a:gd name="connsiteX2" fmla="*/ 4517204 w 4517204"/>
                <a:gd name="connsiteY2" fmla="*/ 982025 h 990000"/>
                <a:gd name="connsiteX3" fmla="*/ 4517204 w 4517204"/>
                <a:gd name="connsiteY3" fmla="*/ 990000 h 990000"/>
                <a:gd name="connsiteX4" fmla="*/ 0 w 4517204"/>
                <a:gd name="connsiteY4" fmla="*/ 990000 h 99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17204" h="990000">
                  <a:moveTo>
                    <a:pt x="0" y="0"/>
                  </a:moveTo>
                  <a:lnTo>
                    <a:pt x="3855534" y="0"/>
                  </a:lnTo>
                  <a:lnTo>
                    <a:pt x="4517204" y="982025"/>
                  </a:lnTo>
                  <a:lnTo>
                    <a:pt x="4517204" y="990000"/>
                  </a:lnTo>
                  <a:lnTo>
                    <a:pt x="0" y="990000"/>
                  </a:ln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2F0D8226-5DD6-A4F6-2410-0663E7EE3165}"/>
                </a:ext>
              </a:extLst>
            </p:cNvPr>
            <p:cNvSpPr/>
            <p:nvPr/>
          </p:nvSpPr>
          <p:spPr>
            <a:xfrm>
              <a:off x="170981" y="739584"/>
              <a:ext cx="1980000" cy="1980000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9C93281C-8080-E82B-9534-049B057027A3}"/>
                </a:ext>
              </a:extLst>
            </p:cNvPr>
            <p:cNvSpPr/>
            <p:nvPr/>
          </p:nvSpPr>
          <p:spPr>
            <a:xfrm>
              <a:off x="260981" y="829584"/>
              <a:ext cx="1800000" cy="180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49D6C743-E914-AF86-919C-B371F92CBC4B}"/>
              </a:ext>
            </a:extLst>
          </p:cNvPr>
          <p:cNvGrpSpPr/>
          <p:nvPr/>
        </p:nvGrpSpPr>
        <p:grpSpPr>
          <a:xfrm>
            <a:off x="141997" y="4048416"/>
            <a:ext cx="5507205" cy="1980000"/>
            <a:chOff x="141997" y="4048416"/>
            <a:chExt cx="5507205" cy="1980000"/>
          </a:xfrm>
        </p:grpSpPr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D9BD9184-1D3E-F143-D3E9-07C2749B4D20}"/>
                </a:ext>
              </a:extLst>
            </p:cNvPr>
            <p:cNvSpPr/>
            <p:nvPr/>
          </p:nvSpPr>
          <p:spPr>
            <a:xfrm>
              <a:off x="1131997" y="4556131"/>
              <a:ext cx="2554840" cy="482285"/>
            </a:xfrm>
            <a:custGeom>
              <a:avLst/>
              <a:gdLst>
                <a:gd name="connsiteX0" fmla="*/ 0 w 4517204"/>
                <a:gd name="connsiteY0" fmla="*/ 0 h 990000"/>
                <a:gd name="connsiteX1" fmla="*/ 3855534 w 4517204"/>
                <a:gd name="connsiteY1" fmla="*/ 0 h 990000"/>
                <a:gd name="connsiteX2" fmla="*/ 4517204 w 4517204"/>
                <a:gd name="connsiteY2" fmla="*/ 982025 h 990000"/>
                <a:gd name="connsiteX3" fmla="*/ 4517204 w 4517204"/>
                <a:gd name="connsiteY3" fmla="*/ 990000 h 990000"/>
                <a:gd name="connsiteX4" fmla="*/ 0 w 4517204"/>
                <a:gd name="connsiteY4" fmla="*/ 990000 h 99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17204" h="990000">
                  <a:moveTo>
                    <a:pt x="0" y="0"/>
                  </a:moveTo>
                  <a:lnTo>
                    <a:pt x="3855534" y="0"/>
                  </a:lnTo>
                  <a:lnTo>
                    <a:pt x="4517204" y="982025"/>
                  </a:lnTo>
                  <a:lnTo>
                    <a:pt x="4517204" y="990000"/>
                  </a:lnTo>
                  <a:lnTo>
                    <a:pt x="0" y="990000"/>
                  </a:lnTo>
                  <a:close/>
                </a:path>
              </a:pathLst>
            </a:custGeom>
            <a:solidFill>
              <a:srgbClr val="FF33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5A0A4377-BB12-1689-75EE-1ECB5D259FA8}"/>
                </a:ext>
              </a:extLst>
            </p:cNvPr>
            <p:cNvSpPr/>
            <p:nvPr/>
          </p:nvSpPr>
          <p:spPr>
            <a:xfrm>
              <a:off x="1131998" y="5038416"/>
              <a:ext cx="4517204" cy="990000"/>
            </a:xfrm>
            <a:custGeom>
              <a:avLst/>
              <a:gdLst>
                <a:gd name="connsiteX0" fmla="*/ 0 w 4517204"/>
                <a:gd name="connsiteY0" fmla="*/ 0 h 990000"/>
                <a:gd name="connsiteX1" fmla="*/ 3855534 w 4517204"/>
                <a:gd name="connsiteY1" fmla="*/ 0 h 990000"/>
                <a:gd name="connsiteX2" fmla="*/ 4517204 w 4517204"/>
                <a:gd name="connsiteY2" fmla="*/ 982025 h 990000"/>
                <a:gd name="connsiteX3" fmla="*/ 4517204 w 4517204"/>
                <a:gd name="connsiteY3" fmla="*/ 990000 h 990000"/>
                <a:gd name="connsiteX4" fmla="*/ 0 w 4517204"/>
                <a:gd name="connsiteY4" fmla="*/ 990000 h 99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17204" h="990000">
                  <a:moveTo>
                    <a:pt x="0" y="0"/>
                  </a:moveTo>
                  <a:lnTo>
                    <a:pt x="3855534" y="0"/>
                  </a:lnTo>
                  <a:lnTo>
                    <a:pt x="4517204" y="982025"/>
                  </a:lnTo>
                  <a:lnTo>
                    <a:pt x="4517204" y="990000"/>
                  </a:lnTo>
                  <a:lnTo>
                    <a:pt x="0" y="990000"/>
                  </a:lnTo>
                  <a:close/>
                </a:path>
              </a:pathLst>
            </a:custGeom>
            <a:solidFill>
              <a:srgbClr val="FF3399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A2119701-DAEC-1FD9-42D3-124FED4D29C1}"/>
                </a:ext>
              </a:extLst>
            </p:cNvPr>
            <p:cNvSpPr/>
            <p:nvPr/>
          </p:nvSpPr>
          <p:spPr>
            <a:xfrm>
              <a:off x="141997" y="4048416"/>
              <a:ext cx="1980000" cy="1980000"/>
            </a:xfrm>
            <a:prstGeom prst="ellipse">
              <a:avLst/>
            </a:prstGeom>
            <a:solidFill>
              <a:srgbClr val="FF3399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31B78131-4E96-B222-A429-5F0ACF367733}"/>
                </a:ext>
              </a:extLst>
            </p:cNvPr>
            <p:cNvSpPr/>
            <p:nvPr/>
          </p:nvSpPr>
          <p:spPr>
            <a:xfrm>
              <a:off x="231997" y="4138416"/>
              <a:ext cx="1800000" cy="180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4289762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Oval 18">
            <a:extLst>
              <a:ext uri="{FF2B5EF4-FFF2-40B4-BE49-F238E27FC236}">
                <a16:creationId xmlns:a16="http://schemas.microsoft.com/office/drawing/2014/main" id="{82FECB50-A5E0-1442-3068-5F0CEC016A26}"/>
              </a:ext>
            </a:extLst>
          </p:cNvPr>
          <p:cNvSpPr/>
          <p:nvPr/>
        </p:nvSpPr>
        <p:spPr>
          <a:xfrm>
            <a:off x="5557463" y="3972812"/>
            <a:ext cx="2408302" cy="1428826"/>
          </a:xfrm>
          <a:prstGeom prst="ellipse">
            <a:avLst/>
          </a:prstGeom>
          <a:gradFill flip="none" rotWithShape="1">
            <a:gsLst>
              <a:gs pos="22000">
                <a:schemeClr val="tx1">
                  <a:tint val="66000"/>
                  <a:satMod val="160000"/>
                  <a:alpha val="90000"/>
                </a:schemeClr>
              </a:gs>
              <a:gs pos="67000">
                <a:schemeClr val="tx1">
                  <a:tint val="44500"/>
                  <a:satMod val="160000"/>
                  <a:alpha val="60000"/>
                </a:schemeClr>
              </a:gs>
              <a:gs pos="97000">
                <a:schemeClr val="tx1">
                  <a:tint val="23500"/>
                  <a:satMod val="160000"/>
                  <a:alpha val="80000"/>
                </a:schemeClr>
              </a:gs>
            </a:gsLst>
            <a:lin ang="2700000" scaled="1"/>
            <a:tileRect/>
          </a:gradFill>
          <a:ln>
            <a:noFill/>
          </a:ln>
          <a:effectLst>
            <a:softEdge rad="266700"/>
          </a:effectLst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B585470B-BB99-8867-5D92-C688AD4D0B16}"/>
              </a:ext>
            </a:extLst>
          </p:cNvPr>
          <p:cNvSpPr/>
          <p:nvPr/>
        </p:nvSpPr>
        <p:spPr>
          <a:xfrm>
            <a:off x="4700748" y="1908425"/>
            <a:ext cx="3133618" cy="3041150"/>
          </a:xfrm>
          <a:prstGeom prst="ellipse">
            <a:avLst/>
          </a:prstGeom>
          <a:gradFill flip="none" rotWithShape="1">
            <a:gsLst>
              <a:gs pos="0">
                <a:srgbClr val="9933FF"/>
              </a:gs>
              <a:gs pos="38000">
                <a:srgbClr val="CC3399"/>
              </a:gs>
              <a:gs pos="71000">
                <a:srgbClr val="FF66CC"/>
              </a:gs>
              <a:gs pos="100000">
                <a:srgbClr val="FF99CC"/>
              </a:gs>
            </a:gsLst>
            <a:lin ang="2700000" scaled="1"/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 w="584200" h="2794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73FBF19A-3F12-28E1-E424-D6C10CC98D45}"/>
              </a:ext>
            </a:extLst>
          </p:cNvPr>
          <p:cNvGrpSpPr/>
          <p:nvPr/>
        </p:nvGrpSpPr>
        <p:grpSpPr>
          <a:xfrm>
            <a:off x="1624819" y="4201163"/>
            <a:ext cx="2071325" cy="2152743"/>
            <a:chOff x="1857488" y="1445399"/>
            <a:chExt cx="2071325" cy="2152743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0E9C23B6-1FCA-E6A6-2476-F617507DAF0D}"/>
                </a:ext>
              </a:extLst>
            </p:cNvPr>
            <p:cNvSpPr/>
            <p:nvPr/>
          </p:nvSpPr>
          <p:spPr>
            <a:xfrm>
              <a:off x="2104426" y="2683742"/>
              <a:ext cx="1824387" cy="914400"/>
            </a:xfrm>
            <a:prstGeom prst="ellipse">
              <a:avLst/>
            </a:prstGeom>
            <a:gradFill flip="none" rotWithShape="1">
              <a:gsLst>
                <a:gs pos="22000">
                  <a:schemeClr val="tx1">
                    <a:tint val="66000"/>
                    <a:satMod val="160000"/>
                    <a:alpha val="90000"/>
                  </a:schemeClr>
                </a:gs>
                <a:gs pos="67000">
                  <a:schemeClr val="tx1">
                    <a:tint val="44500"/>
                    <a:satMod val="160000"/>
                    <a:alpha val="60000"/>
                  </a:schemeClr>
                </a:gs>
                <a:gs pos="97000">
                  <a:schemeClr val="tx1">
                    <a:tint val="23500"/>
                    <a:satMod val="160000"/>
                    <a:alpha val="80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>
              <a:softEdge rad="266700"/>
            </a:effectLst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71431D51-E302-E0A1-62DE-1BA7ABAD01CD}"/>
                </a:ext>
              </a:extLst>
            </p:cNvPr>
            <p:cNvSpPr/>
            <p:nvPr/>
          </p:nvSpPr>
          <p:spPr>
            <a:xfrm>
              <a:off x="1882113" y="1445399"/>
              <a:ext cx="1994183" cy="1764791"/>
            </a:xfrm>
            <a:prstGeom prst="ellipse">
              <a:avLst/>
            </a:prstGeom>
            <a:gradFill flip="none" rotWithShape="1">
              <a:gsLst>
                <a:gs pos="5000">
                  <a:srgbClr val="00FF99">
                    <a:alpha val="40000"/>
                  </a:srgbClr>
                </a:gs>
                <a:gs pos="38000">
                  <a:srgbClr val="66FF99"/>
                </a:gs>
                <a:gs pos="71000">
                  <a:srgbClr val="00FF00"/>
                </a:gs>
                <a:gs pos="100000">
                  <a:srgbClr val="66FFCC"/>
                </a:gs>
              </a:gsLst>
              <a:lin ang="14400000" scaled="0"/>
              <a:tileRect/>
            </a:gradFill>
            <a:ln>
              <a:noFill/>
            </a:ln>
            <a:effectLst/>
            <a:scene3d>
              <a:camera prst="orthographicFront"/>
              <a:lightRig rig="threePt" dir="t"/>
            </a:scene3d>
            <a:sp3d>
              <a:bevelT w="584200" h="279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718280FB-EA7D-F908-C10C-3710F507541A}"/>
                </a:ext>
              </a:extLst>
            </p:cNvPr>
            <p:cNvSpPr/>
            <p:nvPr/>
          </p:nvSpPr>
          <p:spPr>
            <a:xfrm>
              <a:off x="1857488" y="1519887"/>
              <a:ext cx="914400" cy="914400"/>
            </a:xfrm>
            <a:prstGeom prst="ellipse">
              <a:avLst/>
            </a:prstGeom>
            <a:gradFill flip="none" rotWithShape="1">
              <a:gsLst>
                <a:gs pos="10000">
                  <a:srgbClr val="FF99FF">
                    <a:alpha val="20000"/>
                  </a:srgbClr>
                </a:gs>
                <a:gs pos="49000">
                  <a:schemeClr val="bg1">
                    <a:lumMod val="95000"/>
                  </a:schemeClr>
                </a:gs>
                <a:gs pos="91000">
                  <a:srgbClr val="FFCCFF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>
              <a:softEdge rad="190500"/>
            </a:effectLst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02AB9804-F52B-4EFD-FB4D-A4C909F23D67}"/>
              </a:ext>
            </a:extLst>
          </p:cNvPr>
          <p:cNvGrpSpPr/>
          <p:nvPr/>
        </p:nvGrpSpPr>
        <p:grpSpPr>
          <a:xfrm>
            <a:off x="8402730" y="424456"/>
            <a:ext cx="2681687" cy="2681555"/>
            <a:chOff x="8402730" y="424456"/>
            <a:chExt cx="2681687" cy="2681555"/>
          </a:xfrm>
        </p:grpSpPr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281CA98F-FAC1-40F9-7007-DE3E264391DF}"/>
                </a:ext>
              </a:extLst>
            </p:cNvPr>
            <p:cNvSpPr/>
            <p:nvPr/>
          </p:nvSpPr>
          <p:spPr>
            <a:xfrm>
              <a:off x="8838970" y="2002490"/>
              <a:ext cx="2245447" cy="1103521"/>
            </a:xfrm>
            <a:prstGeom prst="ellipse">
              <a:avLst/>
            </a:prstGeom>
            <a:gradFill flip="none" rotWithShape="1">
              <a:gsLst>
                <a:gs pos="22000">
                  <a:schemeClr val="tx1">
                    <a:tint val="66000"/>
                    <a:satMod val="160000"/>
                    <a:alpha val="90000"/>
                  </a:schemeClr>
                </a:gs>
                <a:gs pos="67000">
                  <a:schemeClr val="tx1">
                    <a:tint val="44500"/>
                    <a:satMod val="160000"/>
                    <a:alpha val="60000"/>
                  </a:schemeClr>
                </a:gs>
                <a:gs pos="97000">
                  <a:schemeClr val="tx1">
                    <a:tint val="23500"/>
                    <a:satMod val="160000"/>
                    <a:alpha val="80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>
              <a:softEdge rad="266700"/>
            </a:effectLst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999F7DC2-7FDE-F42D-CC91-35CB7747A172}"/>
                </a:ext>
              </a:extLst>
            </p:cNvPr>
            <p:cNvSpPr/>
            <p:nvPr/>
          </p:nvSpPr>
          <p:spPr>
            <a:xfrm>
              <a:off x="8402730" y="424456"/>
              <a:ext cx="2454432" cy="2129794"/>
            </a:xfrm>
            <a:prstGeom prst="ellipse">
              <a:avLst/>
            </a:prstGeom>
            <a:gradFill flip="none" rotWithShape="1">
              <a:gsLst>
                <a:gs pos="5000">
                  <a:srgbClr val="FF6600"/>
                </a:gs>
                <a:gs pos="35000">
                  <a:srgbClr val="FF9900">
                    <a:alpha val="70980"/>
                  </a:srgbClr>
                </a:gs>
                <a:gs pos="55000">
                  <a:srgbClr val="FFCC00">
                    <a:alpha val="69804"/>
                  </a:srgbClr>
                </a:gs>
                <a:gs pos="75000">
                  <a:srgbClr val="FFFF00"/>
                </a:gs>
                <a:gs pos="100000">
                  <a:srgbClr val="FFFFCC"/>
                </a:gs>
              </a:gsLst>
              <a:lin ang="2700000" scaled="1"/>
              <a:tileRect/>
            </a:gradFill>
            <a:ln>
              <a:noFill/>
            </a:ln>
            <a:effectLst/>
            <a:scene3d>
              <a:camera prst="orthographicFront"/>
              <a:lightRig rig="threePt" dir="t"/>
            </a:scene3d>
            <a:sp3d>
              <a:bevelT w="533400" h="279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6199B316-D236-3D72-F815-EE62565E441E}"/>
                </a:ext>
              </a:extLst>
            </p:cNvPr>
            <p:cNvSpPr/>
            <p:nvPr/>
          </p:nvSpPr>
          <p:spPr>
            <a:xfrm>
              <a:off x="8459801" y="547364"/>
              <a:ext cx="1125439" cy="1103521"/>
            </a:xfrm>
            <a:prstGeom prst="ellipse">
              <a:avLst/>
            </a:prstGeom>
            <a:gradFill flip="none" rotWithShape="1">
              <a:gsLst>
                <a:gs pos="10000">
                  <a:srgbClr val="FF99FF">
                    <a:alpha val="20000"/>
                  </a:srgbClr>
                </a:gs>
                <a:gs pos="49000">
                  <a:schemeClr val="bg1">
                    <a:lumMod val="95000"/>
                  </a:schemeClr>
                </a:gs>
                <a:gs pos="91000">
                  <a:srgbClr val="FFCCFF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>
              <a:softEdge rad="190500"/>
            </a:effectLst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98AD8B33-38C2-D1E5-4AEF-9AF10F8A9692}"/>
              </a:ext>
            </a:extLst>
          </p:cNvPr>
          <p:cNvGrpSpPr/>
          <p:nvPr/>
        </p:nvGrpSpPr>
        <p:grpSpPr>
          <a:xfrm>
            <a:off x="1526957" y="929234"/>
            <a:ext cx="2096837" cy="2163556"/>
            <a:chOff x="1069589" y="720902"/>
            <a:chExt cx="2686801" cy="2708098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82DA92D5-6A0D-B996-1910-1A214167692A}"/>
                </a:ext>
              </a:extLst>
            </p:cNvPr>
            <p:cNvSpPr/>
            <p:nvPr/>
          </p:nvSpPr>
          <p:spPr>
            <a:xfrm>
              <a:off x="1510943" y="2325479"/>
              <a:ext cx="2245447" cy="1103521"/>
            </a:xfrm>
            <a:prstGeom prst="ellipse">
              <a:avLst/>
            </a:prstGeom>
            <a:gradFill flip="none" rotWithShape="1">
              <a:gsLst>
                <a:gs pos="22000">
                  <a:schemeClr val="tx1">
                    <a:tint val="66000"/>
                    <a:satMod val="160000"/>
                    <a:alpha val="90000"/>
                  </a:schemeClr>
                </a:gs>
                <a:gs pos="67000">
                  <a:schemeClr val="tx1">
                    <a:tint val="44500"/>
                    <a:satMod val="160000"/>
                    <a:alpha val="60000"/>
                  </a:schemeClr>
                </a:gs>
                <a:gs pos="97000">
                  <a:schemeClr val="tx1">
                    <a:tint val="23500"/>
                    <a:satMod val="160000"/>
                    <a:alpha val="80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>
              <a:softEdge rad="266700"/>
            </a:effectLst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207637F3-29FD-4A76-F3B0-5166E83B9796}"/>
                </a:ext>
              </a:extLst>
            </p:cNvPr>
            <p:cNvSpPr/>
            <p:nvPr/>
          </p:nvSpPr>
          <p:spPr>
            <a:xfrm>
              <a:off x="1069589" y="720902"/>
              <a:ext cx="2454432" cy="2129794"/>
            </a:xfrm>
            <a:prstGeom prst="ellipse">
              <a:avLst/>
            </a:prstGeom>
            <a:gradFill flip="none" rotWithShape="1">
              <a:gsLst>
                <a:gs pos="5000">
                  <a:srgbClr val="660066"/>
                </a:gs>
                <a:gs pos="35000">
                  <a:srgbClr val="800080">
                    <a:alpha val="70196"/>
                  </a:srgbClr>
                </a:gs>
                <a:gs pos="55000">
                  <a:srgbClr val="9900CC">
                    <a:alpha val="80000"/>
                  </a:srgbClr>
                </a:gs>
                <a:gs pos="76000">
                  <a:srgbClr val="CC66FF"/>
                </a:gs>
                <a:gs pos="100000">
                  <a:srgbClr val="CCECFF"/>
                </a:gs>
              </a:gsLst>
              <a:lin ang="2700000" scaled="1"/>
              <a:tileRect/>
            </a:gradFill>
            <a:ln>
              <a:noFill/>
            </a:ln>
            <a:effectLst/>
            <a:scene3d>
              <a:camera prst="orthographicFront"/>
              <a:lightRig rig="threePt" dir="t"/>
            </a:scene3d>
            <a:sp3d>
              <a:bevelT w="533400" h="279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0EECDC85-1CE2-1BA1-03FF-947D2A9F9A7C}"/>
                </a:ext>
              </a:extLst>
            </p:cNvPr>
            <p:cNvSpPr/>
            <p:nvPr/>
          </p:nvSpPr>
          <p:spPr>
            <a:xfrm>
              <a:off x="1131774" y="870353"/>
              <a:ext cx="1125439" cy="1103521"/>
            </a:xfrm>
            <a:prstGeom prst="ellipse">
              <a:avLst/>
            </a:prstGeom>
            <a:gradFill flip="none" rotWithShape="1">
              <a:gsLst>
                <a:gs pos="10000">
                  <a:srgbClr val="FF99FF">
                    <a:alpha val="20000"/>
                  </a:srgbClr>
                </a:gs>
                <a:gs pos="49000">
                  <a:schemeClr val="bg1">
                    <a:lumMod val="95000"/>
                  </a:schemeClr>
                </a:gs>
                <a:gs pos="91000">
                  <a:srgbClr val="FFCCFF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>
              <a:softEdge rad="190500"/>
            </a:effectLst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39A2824-AF49-8DDE-94C7-6E792855EE37}"/>
              </a:ext>
            </a:extLst>
          </p:cNvPr>
          <p:cNvGrpSpPr/>
          <p:nvPr/>
        </p:nvGrpSpPr>
        <p:grpSpPr>
          <a:xfrm>
            <a:off x="8402730" y="4376029"/>
            <a:ext cx="2696654" cy="2564378"/>
            <a:chOff x="4326977" y="323654"/>
            <a:chExt cx="1818035" cy="1701537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CE632703-3AA3-5993-2D77-7F0CA6EAF819}"/>
                </a:ext>
              </a:extLst>
            </p:cNvPr>
            <p:cNvSpPr/>
            <p:nvPr/>
          </p:nvSpPr>
          <p:spPr>
            <a:xfrm>
              <a:off x="4604068" y="1331833"/>
              <a:ext cx="1540944" cy="693358"/>
            </a:xfrm>
            <a:prstGeom prst="ellipse">
              <a:avLst/>
            </a:prstGeom>
            <a:gradFill flip="none" rotWithShape="1">
              <a:gsLst>
                <a:gs pos="22000">
                  <a:schemeClr val="tx1">
                    <a:tint val="66000"/>
                    <a:satMod val="160000"/>
                    <a:alpha val="90000"/>
                  </a:schemeClr>
                </a:gs>
                <a:gs pos="67000">
                  <a:schemeClr val="tx1">
                    <a:tint val="44500"/>
                    <a:satMod val="160000"/>
                    <a:alpha val="60000"/>
                  </a:schemeClr>
                </a:gs>
                <a:gs pos="97000">
                  <a:schemeClr val="tx1">
                    <a:tint val="23500"/>
                    <a:satMod val="160000"/>
                    <a:alpha val="80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>
              <a:softEdge rad="266700"/>
            </a:effectLst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18BA39D2-948F-8757-C75C-B68E93F4AE82}"/>
                </a:ext>
              </a:extLst>
            </p:cNvPr>
            <p:cNvSpPr/>
            <p:nvPr/>
          </p:nvSpPr>
          <p:spPr>
            <a:xfrm>
              <a:off x="4326977" y="323654"/>
              <a:ext cx="1540944" cy="1338180"/>
            </a:xfrm>
            <a:prstGeom prst="ellipse">
              <a:avLst/>
            </a:prstGeom>
            <a:gradFill flip="none" rotWithShape="1">
              <a:gsLst>
                <a:gs pos="5000">
                  <a:srgbClr val="FF3300"/>
                </a:gs>
                <a:gs pos="35000">
                  <a:srgbClr val="FF3300">
                    <a:alpha val="69804"/>
                  </a:srgbClr>
                </a:gs>
                <a:gs pos="68000">
                  <a:srgbClr val="FF6600">
                    <a:alpha val="80000"/>
                  </a:srgbClr>
                </a:gs>
                <a:gs pos="100000">
                  <a:srgbClr val="FFCCCC"/>
                </a:gs>
              </a:gsLst>
              <a:lin ang="2700000" scaled="1"/>
              <a:tileRect/>
            </a:gradFill>
            <a:ln>
              <a:noFill/>
            </a:ln>
            <a:effectLst/>
            <a:scene3d>
              <a:camera prst="orthographicFront"/>
              <a:lightRig rig="threePt" dir="t"/>
            </a:scene3d>
            <a:sp3d>
              <a:bevelT w="533400" h="279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87EABE2F-AD5A-C600-A09E-9199913E407E}"/>
                </a:ext>
              </a:extLst>
            </p:cNvPr>
            <p:cNvSpPr/>
            <p:nvPr/>
          </p:nvSpPr>
          <p:spPr>
            <a:xfrm>
              <a:off x="4366018" y="417556"/>
              <a:ext cx="706574" cy="693358"/>
            </a:xfrm>
            <a:prstGeom prst="ellipse">
              <a:avLst/>
            </a:prstGeom>
            <a:gradFill flip="none" rotWithShape="1">
              <a:gsLst>
                <a:gs pos="10000">
                  <a:schemeClr val="bg2"/>
                </a:gs>
                <a:gs pos="49000">
                  <a:schemeClr val="bg1">
                    <a:lumMod val="95000"/>
                  </a:schemeClr>
                </a:gs>
                <a:gs pos="91000">
                  <a:srgbClr val="FFCCFF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>
              <a:softEdge rad="190500"/>
            </a:effectLst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</p:spTree>
    <p:extLst>
      <p:ext uri="{BB962C8B-B14F-4D97-AF65-F5344CB8AC3E}">
        <p14:creationId xmlns:p14="http://schemas.microsoft.com/office/powerpoint/2010/main" val="25281632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6D4DC771-06EA-0A51-679E-A6A6981FFA3B}"/>
              </a:ext>
            </a:extLst>
          </p:cNvPr>
          <p:cNvSpPr/>
          <p:nvPr/>
        </p:nvSpPr>
        <p:spPr>
          <a:xfrm>
            <a:off x="6674784" y="203200"/>
            <a:ext cx="5323011" cy="6427926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84CDEA3-F917-1AB3-F023-84F67DD01C60}"/>
              </a:ext>
            </a:extLst>
          </p:cNvPr>
          <p:cNvGrpSpPr/>
          <p:nvPr/>
        </p:nvGrpSpPr>
        <p:grpSpPr>
          <a:xfrm>
            <a:off x="-1761" y="-1102"/>
            <a:ext cx="6197785" cy="780677"/>
            <a:chOff x="-1761" y="-1101"/>
            <a:chExt cx="6197785" cy="479012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C70219E-A1E1-D934-1C3D-F440E58A6E3F}"/>
                </a:ext>
              </a:extLst>
            </p:cNvPr>
            <p:cNvSpPr/>
            <p:nvPr/>
          </p:nvSpPr>
          <p:spPr>
            <a:xfrm>
              <a:off x="419478" y="-1101"/>
              <a:ext cx="5776546" cy="477302"/>
            </a:xfrm>
            <a:custGeom>
              <a:avLst/>
              <a:gdLst>
                <a:gd name="connsiteX0" fmla="*/ 0 w 7162800"/>
                <a:gd name="connsiteY0" fmla="*/ 0 h 608502"/>
                <a:gd name="connsiteX1" fmla="*/ 7162800 w 7162800"/>
                <a:gd name="connsiteY1" fmla="*/ 0 h 608502"/>
                <a:gd name="connsiteX2" fmla="*/ 7162800 w 7162800"/>
                <a:gd name="connsiteY2" fmla="*/ 28370 h 608502"/>
                <a:gd name="connsiteX3" fmla="*/ 6532964 w 7162800"/>
                <a:gd name="connsiteY3" fmla="*/ 608502 h 608502"/>
                <a:gd name="connsiteX4" fmla="*/ 0 w 7162800"/>
                <a:gd name="connsiteY4" fmla="*/ 608502 h 608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62800" h="608502">
                  <a:moveTo>
                    <a:pt x="0" y="0"/>
                  </a:moveTo>
                  <a:lnTo>
                    <a:pt x="7162800" y="0"/>
                  </a:lnTo>
                  <a:lnTo>
                    <a:pt x="7162800" y="28370"/>
                  </a:lnTo>
                  <a:lnTo>
                    <a:pt x="6532964" y="608502"/>
                  </a:lnTo>
                  <a:lnTo>
                    <a:pt x="0" y="608502"/>
                  </a:lnTo>
                  <a:close/>
                </a:path>
              </a:pathLst>
            </a:custGeom>
            <a:solidFill>
              <a:srgbClr val="3366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D7690534-1B78-747D-E38B-0BA149CF5B35}"/>
                </a:ext>
              </a:extLst>
            </p:cNvPr>
            <p:cNvSpPr/>
            <p:nvPr/>
          </p:nvSpPr>
          <p:spPr>
            <a:xfrm>
              <a:off x="-1761" y="609"/>
              <a:ext cx="5776546" cy="477302"/>
            </a:xfrm>
            <a:custGeom>
              <a:avLst/>
              <a:gdLst>
                <a:gd name="connsiteX0" fmla="*/ 0 w 7162800"/>
                <a:gd name="connsiteY0" fmla="*/ 0 h 608502"/>
                <a:gd name="connsiteX1" fmla="*/ 7162800 w 7162800"/>
                <a:gd name="connsiteY1" fmla="*/ 0 h 608502"/>
                <a:gd name="connsiteX2" fmla="*/ 7162800 w 7162800"/>
                <a:gd name="connsiteY2" fmla="*/ 28370 h 608502"/>
                <a:gd name="connsiteX3" fmla="*/ 6532964 w 7162800"/>
                <a:gd name="connsiteY3" fmla="*/ 608502 h 608502"/>
                <a:gd name="connsiteX4" fmla="*/ 0 w 7162800"/>
                <a:gd name="connsiteY4" fmla="*/ 608502 h 608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62800" h="608502">
                  <a:moveTo>
                    <a:pt x="0" y="0"/>
                  </a:moveTo>
                  <a:lnTo>
                    <a:pt x="7162800" y="0"/>
                  </a:lnTo>
                  <a:lnTo>
                    <a:pt x="7162800" y="28370"/>
                  </a:lnTo>
                  <a:lnTo>
                    <a:pt x="6532964" y="608502"/>
                  </a:lnTo>
                  <a:lnTo>
                    <a:pt x="0" y="608502"/>
                  </a:lnTo>
                  <a:close/>
                </a:path>
              </a:pathLst>
            </a:custGeom>
            <a:solidFill>
              <a:srgbClr val="00006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ECCD55B0-22CB-BC95-DD36-961E8287D892}"/>
              </a:ext>
            </a:extLst>
          </p:cNvPr>
          <p:cNvSpPr txBox="1"/>
          <p:nvPr/>
        </p:nvSpPr>
        <p:spPr>
          <a:xfrm>
            <a:off x="194205" y="16744"/>
            <a:ext cx="5765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dirty="0">
                <a:solidFill>
                  <a:schemeClr val="bg1"/>
                </a:solidFill>
              </a:rPr>
              <a:t>Goals and Objectives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E77AD9C-763C-E4C0-B83A-5C76944FCA02}"/>
              </a:ext>
            </a:extLst>
          </p:cNvPr>
          <p:cNvGrpSpPr/>
          <p:nvPr/>
        </p:nvGrpSpPr>
        <p:grpSpPr>
          <a:xfrm>
            <a:off x="-3125" y="2633258"/>
            <a:ext cx="6409784" cy="1363706"/>
            <a:chOff x="-3125" y="2633258"/>
            <a:chExt cx="6409784" cy="1363706"/>
          </a:xfrm>
          <a:solidFill>
            <a:srgbClr val="0066CC"/>
          </a:solidFill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7DDA566-258E-4E4B-049D-CE8A9FF03A6D}"/>
                </a:ext>
              </a:extLst>
            </p:cNvPr>
            <p:cNvSpPr/>
            <p:nvPr/>
          </p:nvSpPr>
          <p:spPr>
            <a:xfrm>
              <a:off x="-3125" y="2736964"/>
              <a:ext cx="5667325" cy="126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76A26E48-023F-1A18-A464-9196CCF45E80}"/>
                </a:ext>
              </a:extLst>
            </p:cNvPr>
            <p:cNvSpPr/>
            <p:nvPr/>
          </p:nvSpPr>
          <p:spPr>
            <a:xfrm rot="2700000">
              <a:off x="5133868" y="2642298"/>
              <a:ext cx="1281832" cy="1263751"/>
            </a:xfrm>
            <a:prstGeom prst="roundRect">
              <a:avLst/>
            </a:prstGeom>
            <a:grpFill/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C2647D1-9C4B-E8AE-8CBE-E35948C93A92}"/>
              </a:ext>
            </a:extLst>
          </p:cNvPr>
          <p:cNvGrpSpPr/>
          <p:nvPr/>
        </p:nvGrpSpPr>
        <p:grpSpPr>
          <a:xfrm>
            <a:off x="0" y="5090210"/>
            <a:ext cx="5838874" cy="1350404"/>
            <a:chOff x="0" y="5090210"/>
            <a:chExt cx="5838874" cy="1350404"/>
          </a:xfrm>
          <a:solidFill>
            <a:srgbClr val="002060"/>
          </a:solidFill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B7315714-DBB4-69B7-2C61-8E76568F377D}"/>
                </a:ext>
              </a:extLst>
            </p:cNvPr>
            <p:cNvSpPr/>
            <p:nvPr/>
          </p:nvSpPr>
          <p:spPr>
            <a:xfrm>
              <a:off x="0" y="5180614"/>
              <a:ext cx="5207000" cy="126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A4BF2D9E-903A-91B7-30EB-9A33905AFE0C}"/>
                </a:ext>
              </a:extLst>
            </p:cNvPr>
            <p:cNvSpPr/>
            <p:nvPr/>
          </p:nvSpPr>
          <p:spPr>
            <a:xfrm rot="2700000">
              <a:off x="4566083" y="5099250"/>
              <a:ext cx="1281832" cy="1263751"/>
            </a:xfrm>
            <a:prstGeom prst="roundRect">
              <a:avLst/>
            </a:prstGeom>
            <a:grpFill/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3356C76-AF84-CB27-4FF0-9184C9B5C3B7}"/>
              </a:ext>
            </a:extLst>
          </p:cNvPr>
          <p:cNvGrpSpPr/>
          <p:nvPr/>
        </p:nvGrpSpPr>
        <p:grpSpPr>
          <a:xfrm>
            <a:off x="-1761" y="3824611"/>
            <a:ext cx="4342478" cy="1422440"/>
            <a:chOff x="-1761" y="3837311"/>
            <a:chExt cx="4342478" cy="1422440"/>
          </a:xfrm>
          <a:solidFill>
            <a:srgbClr val="6699FF"/>
          </a:solidFill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09151E48-871A-625D-A198-8746880E9B28}"/>
                </a:ext>
              </a:extLst>
            </p:cNvPr>
            <p:cNvSpPr/>
            <p:nvPr/>
          </p:nvSpPr>
          <p:spPr>
            <a:xfrm>
              <a:off x="-1761" y="3999751"/>
              <a:ext cx="3722862" cy="126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DD142C3B-5D9D-3C5F-267A-35CF11055103}"/>
                </a:ext>
              </a:extLst>
            </p:cNvPr>
            <p:cNvSpPr/>
            <p:nvPr/>
          </p:nvSpPr>
          <p:spPr>
            <a:xfrm rot="2700000">
              <a:off x="3067926" y="3846351"/>
              <a:ext cx="1281832" cy="1263751"/>
            </a:xfrm>
            <a:prstGeom prst="roundRect">
              <a:avLst/>
            </a:prstGeom>
            <a:grpFill/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D1E3213-68BB-619C-FB80-51B0CFDBA734}"/>
              </a:ext>
            </a:extLst>
          </p:cNvPr>
          <p:cNvGrpSpPr/>
          <p:nvPr/>
        </p:nvGrpSpPr>
        <p:grpSpPr>
          <a:xfrm>
            <a:off x="0" y="1385959"/>
            <a:ext cx="4839626" cy="1360918"/>
            <a:chOff x="0" y="1385959"/>
            <a:chExt cx="4839626" cy="1360918"/>
          </a:xfrm>
          <a:solidFill>
            <a:srgbClr val="99CCFF"/>
          </a:solidFill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EAECD00-6691-2EB6-E384-926FD2CD3ED7}"/>
                </a:ext>
              </a:extLst>
            </p:cNvPr>
            <p:cNvSpPr/>
            <p:nvPr/>
          </p:nvSpPr>
          <p:spPr>
            <a:xfrm>
              <a:off x="0" y="1486877"/>
              <a:ext cx="4070251" cy="126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B8A2829C-D243-837B-11E9-E9D6EC4AE761}"/>
                </a:ext>
              </a:extLst>
            </p:cNvPr>
            <p:cNvSpPr/>
            <p:nvPr/>
          </p:nvSpPr>
          <p:spPr>
            <a:xfrm rot="2700000">
              <a:off x="3566835" y="1394999"/>
              <a:ext cx="1281832" cy="1263751"/>
            </a:xfrm>
            <a:prstGeom prst="roundRect">
              <a:avLst/>
            </a:prstGeom>
            <a:grpFill/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pic>
        <p:nvPicPr>
          <p:cNvPr id="29" name="Graphic 28" descr="Astronaut female with solid fill">
            <a:extLst>
              <a:ext uri="{FF2B5EF4-FFF2-40B4-BE49-F238E27FC236}">
                <a16:creationId xmlns:a16="http://schemas.microsoft.com/office/drawing/2014/main" id="{8A9B6DD9-280D-3323-80A2-4938E093A4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08842" y="1452553"/>
            <a:ext cx="1080000" cy="1080000"/>
          </a:xfrm>
          <a:prstGeom prst="rect">
            <a:avLst/>
          </a:prstGeom>
        </p:spPr>
      </p:pic>
      <p:pic>
        <p:nvPicPr>
          <p:cNvPr id="30" name="Graphic 29" descr="Lights On with solid fill">
            <a:extLst>
              <a:ext uri="{FF2B5EF4-FFF2-40B4-BE49-F238E27FC236}">
                <a16:creationId xmlns:a16="http://schemas.microsoft.com/office/drawing/2014/main" id="{DE547126-C555-3AB9-6B91-C2B838DC98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42269" y="3895847"/>
            <a:ext cx="1080000" cy="1080000"/>
          </a:xfrm>
          <a:prstGeom prst="rect">
            <a:avLst/>
          </a:prstGeom>
        </p:spPr>
      </p:pic>
      <p:pic>
        <p:nvPicPr>
          <p:cNvPr id="31" name="Graphic 30" descr="Magnifying glass with solid fill">
            <a:extLst>
              <a:ext uri="{FF2B5EF4-FFF2-40B4-BE49-F238E27FC236}">
                <a16:creationId xmlns:a16="http://schemas.microsoft.com/office/drawing/2014/main" id="{281B683D-E071-2790-CAF1-A7D4FC18CD6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26113" y="2745250"/>
            <a:ext cx="925964" cy="925964"/>
          </a:xfrm>
          <a:prstGeom prst="rect">
            <a:avLst/>
          </a:prstGeom>
        </p:spPr>
      </p:pic>
      <p:pic>
        <p:nvPicPr>
          <p:cNvPr id="33" name="Graphic 32" descr="Bullseye with solid fill">
            <a:extLst>
              <a:ext uri="{FF2B5EF4-FFF2-40B4-BE49-F238E27FC236}">
                <a16:creationId xmlns:a16="http://schemas.microsoft.com/office/drawing/2014/main" id="{5E9F9480-278B-6A87-0F9C-EA23301AC3D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679258" y="5144076"/>
            <a:ext cx="1080000" cy="108000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3AE58E15-C59C-EB52-D1AE-C24516C685C2}"/>
              </a:ext>
            </a:extLst>
          </p:cNvPr>
          <p:cNvSpPr txBox="1"/>
          <p:nvPr/>
        </p:nvSpPr>
        <p:spPr>
          <a:xfrm>
            <a:off x="116596" y="1703708"/>
            <a:ext cx="31052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Lorem ipsum dolor sit amet, consectetuer adipiscing </a:t>
            </a:r>
            <a:r>
              <a:rPr lang="en-IN" dirty="0" err="1">
                <a:solidFill>
                  <a:schemeClr val="bg1"/>
                </a:solidFill>
              </a:rPr>
              <a:t>elit</a:t>
            </a:r>
            <a:r>
              <a:rPr lang="en-IN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E947311-BCA6-D960-1F9E-2D9CC5DBB12A}"/>
              </a:ext>
            </a:extLst>
          </p:cNvPr>
          <p:cNvSpPr txBox="1"/>
          <p:nvPr/>
        </p:nvSpPr>
        <p:spPr>
          <a:xfrm>
            <a:off x="116596" y="4279058"/>
            <a:ext cx="31052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Lorem ipsum dolor sit amet, consectetuer adipiscing </a:t>
            </a:r>
            <a:r>
              <a:rPr lang="en-IN" dirty="0" err="1">
                <a:solidFill>
                  <a:schemeClr val="bg1"/>
                </a:solidFill>
              </a:rPr>
              <a:t>elit</a:t>
            </a:r>
            <a:r>
              <a:rPr lang="en-IN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732075F-B79F-0D00-7428-76DA244EDE71}"/>
              </a:ext>
            </a:extLst>
          </p:cNvPr>
          <p:cNvSpPr txBox="1"/>
          <p:nvPr/>
        </p:nvSpPr>
        <p:spPr>
          <a:xfrm>
            <a:off x="194204" y="5582994"/>
            <a:ext cx="31052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Lorem ipsum dolor sit amet, consectetuer adipiscing </a:t>
            </a:r>
            <a:r>
              <a:rPr lang="en-IN" dirty="0" err="1">
                <a:solidFill>
                  <a:schemeClr val="bg1"/>
                </a:solidFill>
              </a:rPr>
              <a:t>elit</a:t>
            </a:r>
            <a:r>
              <a:rPr lang="en-IN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21FDCB1-DDE6-87DC-8DD2-D65B898CDE12}"/>
              </a:ext>
            </a:extLst>
          </p:cNvPr>
          <p:cNvSpPr txBox="1"/>
          <p:nvPr/>
        </p:nvSpPr>
        <p:spPr>
          <a:xfrm>
            <a:off x="194205" y="3027598"/>
            <a:ext cx="31052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Lorem ipsum dolor sit amet, consectetuer adipiscing </a:t>
            </a:r>
            <a:r>
              <a:rPr lang="en-IN" dirty="0" err="1">
                <a:solidFill>
                  <a:schemeClr val="bg1"/>
                </a:solidFill>
              </a:rPr>
              <a:t>elit</a:t>
            </a:r>
            <a:r>
              <a:rPr lang="en-IN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CCEE0AD-A068-A7FA-47A7-57983AA53DC7}"/>
              </a:ext>
            </a:extLst>
          </p:cNvPr>
          <p:cNvSpPr txBox="1"/>
          <p:nvPr/>
        </p:nvSpPr>
        <p:spPr>
          <a:xfrm>
            <a:off x="8017724" y="402631"/>
            <a:ext cx="377973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endParaRPr lang="en-IN" sz="16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CDD95F5-1E4C-10A7-6209-86C5FE668907}"/>
              </a:ext>
            </a:extLst>
          </p:cNvPr>
          <p:cNvSpPr txBox="1"/>
          <p:nvPr/>
        </p:nvSpPr>
        <p:spPr>
          <a:xfrm>
            <a:off x="8017724" y="2040445"/>
            <a:ext cx="377973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endParaRPr lang="en-IN" sz="16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64CAC0A-60F4-3BAC-7E5E-5888D66AD9CE}"/>
              </a:ext>
            </a:extLst>
          </p:cNvPr>
          <p:cNvSpPr txBox="1"/>
          <p:nvPr/>
        </p:nvSpPr>
        <p:spPr>
          <a:xfrm>
            <a:off x="8017724" y="3640159"/>
            <a:ext cx="377973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endParaRPr lang="en-IN" sz="16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AADA8FE-5FC0-EF69-F3D6-00EE93470B2D}"/>
              </a:ext>
            </a:extLst>
          </p:cNvPr>
          <p:cNvSpPr txBox="1"/>
          <p:nvPr/>
        </p:nvSpPr>
        <p:spPr>
          <a:xfrm>
            <a:off x="8017724" y="5277973"/>
            <a:ext cx="377973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endParaRPr lang="en-IN" sz="1600" dirty="0"/>
          </a:p>
        </p:txBody>
      </p:sp>
      <p:pic>
        <p:nvPicPr>
          <p:cNvPr id="49" name="Graphic 48" descr="Badge Tick1 with solid fill">
            <a:extLst>
              <a:ext uri="{FF2B5EF4-FFF2-40B4-BE49-F238E27FC236}">
                <a16:creationId xmlns:a16="http://schemas.microsoft.com/office/drawing/2014/main" id="{7F3D2A5D-2520-3176-A4B3-FA684426470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881244" y="3738374"/>
            <a:ext cx="992811" cy="99281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50" name="Graphic 49" descr="Badge Tick1 with solid fill">
            <a:extLst>
              <a:ext uri="{FF2B5EF4-FFF2-40B4-BE49-F238E27FC236}">
                <a16:creationId xmlns:a16="http://schemas.microsoft.com/office/drawing/2014/main" id="{38767A1C-A20C-E872-EE07-A910ED5D857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881244" y="5346253"/>
            <a:ext cx="992811" cy="99281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51" name="Graphic 50" descr="Badge Tick1 with solid fill">
            <a:extLst>
              <a:ext uri="{FF2B5EF4-FFF2-40B4-BE49-F238E27FC236}">
                <a16:creationId xmlns:a16="http://schemas.microsoft.com/office/drawing/2014/main" id="{D1EDF2DE-ABC1-8F7E-FDC7-590F4B7128D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881244" y="2130495"/>
            <a:ext cx="992811" cy="99281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52" name="Graphic 51" descr="Badge Tick1 with solid fill">
            <a:extLst>
              <a:ext uri="{FF2B5EF4-FFF2-40B4-BE49-F238E27FC236}">
                <a16:creationId xmlns:a16="http://schemas.microsoft.com/office/drawing/2014/main" id="{D57D5E87-664C-A4D4-B94E-144E877089A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881244" y="522616"/>
            <a:ext cx="992811" cy="99281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853370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A37B9A6-1AE5-7821-A887-EEFC328C61AC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4" name="Graphic 3" descr="Group brainstorm with solid fill">
            <a:extLst>
              <a:ext uri="{FF2B5EF4-FFF2-40B4-BE49-F238E27FC236}">
                <a16:creationId xmlns:a16="http://schemas.microsoft.com/office/drawing/2014/main" id="{A9F138FC-1E55-6422-65AA-4CFBEDC0C9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17675" y="344846"/>
            <a:ext cx="1214400" cy="1214400"/>
          </a:xfrm>
          <a:prstGeom prst="rect">
            <a:avLst/>
          </a:prstGeom>
        </p:spPr>
      </p:pic>
      <p:pic>
        <p:nvPicPr>
          <p:cNvPr id="6" name="Graphic 5" descr="Monitor with solid fill">
            <a:extLst>
              <a:ext uri="{FF2B5EF4-FFF2-40B4-BE49-F238E27FC236}">
                <a16:creationId xmlns:a16="http://schemas.microsoft.com/office/drawing/2014/main" id="{6C5522F0-1D49-032C-560E-735E362E1E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853255" y="437980"/>
            <a:ext cx="1214400" cy="1214400"/>
          </a:xfrm>
          <a:prstGeom prst="rect">
            <a:avLst/>
          </a:prstGeom>
        </p:spPr>
      </p:pic>
      <p:pic>
        <p:nvPicPr>
          <p:cNvPr id="8" name="Graphic 7" descr="Earth globe: Americas with solid fill">
            <a:extLst>
              <a:ext uri="{FF2B5EF4-FFF2-40B4-BE49-F238E27FC236}">
                <a16:creationId xmlns:a16="http://schemas.microsoft.com/office/drawing/2014/main" id="{2DA418D9-82B6-BFCD-3BB9-BF06B657DD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853255" y="3791010"/>
            <a:ext cx="1214400" cy="1214400"/>
          </a:xfrm>
          <a:prstGeom prst="rect">
            <a:avLst/>
          </a:prstGeom>
        </p:spPr>
      </p:pic>
      <p:pic>
        <p:nvPicPr>
          <p:cNvPr id="10" name="Graphic 9" descr="Rocket with solid fill">
            <a:extLst>
              <a:ext uri="{FF2B5EF4-FFF2-40B4-BE49-F238E27FC236}">
                <a16:creationId xmlns:a16="http://schemas.microsoft.com/office/drawing/2014/main" id="{77B22A67-3CFC-896C-1889-AEB97B539D5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017675" y="3791010"/>
            <a:ext cx="1214400" cy="1214400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A960274C-EFAB-12C1-9271-2821C4428060}"/>
              </a:ext>
            </a:extLst>
          </p:cNvPr>
          <p:cNvGrpSpPr/>
          <p:nvPr/>
        </p:nvGrpSpPr>
        <p:grpSpPr>
          <a:xfrm>
            <a:off x="6646511" y="1709403"/>
            <a:ext cx="2245266" cy="1446370"/>
            <a:chOff x="6646511" y="1589933"/>
            <a:chExt cx="2245266" cy="144637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38211B8-375B-2645-A642-F6AA77277702}"/>
                </a:ext>
              </a:extLst>
            </p:cNvPr>
            <p:cNvSpPr txBox="1"/>
            <p:nvPr/>
          </p:nvSpPr>
          <p:spPr>
            <a:xfrm>
              <a:off x="6935050" y="1589933"/>
              <a:ext cx="16681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/>
                <a:t>YOUR TITLE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48463CE-6FCE-956D-791D-D82E0A49CD2A}"/>
                </a:ext>
              </a:extLst>
            </p:cNvPr>
            <p:cNvSpPr txBox="1"/>
            <p:nvPr/>
          </p:nvSpPr>
          <p:spPr>
            <a:xfrm>
              <a:off x="6646511" y="2020640"/>
              <a:ext cx="2245266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200" b="0" i="0" dirty="0">
                  <a:solidFill>
                    <a:srgbClr val="0A0A23"/>
                  </a:solidFill>
                  <a:effectLst/>
                  <a:latin typeface="Lato" panose="020B0604020202020204" pitchFamily="34" charset="0"/>
                </a:rPr>
                <a:t>The code deletes the second element from the `cars` array using the `pop()` method and then prints the modified array. </a:t>
              </a:r>
              <a:endParaRPr lang="en-IN" sz="1200" dirty="0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3639901-6304-7FD2-4C85-D8123C93D3AD}"/>
              </a:ext>
            </a:extLst>
          </p:cNvPr>
          <p:cNvGrpSpPr/>
          <p:nvPr/>
        </p:nvGrpSpPr>
        <p:grpSpPr>
          <a:xfrm>
            <a:off x="9442288" y="1709403"/>
            <a:ext cx="2245266" cy="1446370"/>
            <a:chOff x="6646511" y="1589933"/>
            <a:chExt cx="2245266" cy="144637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3F9268C-7BDD-E706-FBDF-04CFB7EE7DF7}"/>
                </a:ext>
              </a:extLst>
            </p:cNvPr>
            <p:cNvSpPr txBox="1"/>
            <p:nvPr/>
          </p:nvSpPr>
          <p:spPr>
            <a:xfrm>
              <a:off x="6935050" y="1589933"/>
              <a:ext cx="16681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/>
                <a:t>YOUR TITLE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899E5E6-E92B-DC3F-520F-E686F7EA368B}"/>
                </a:ext>
              </a:extLst>
            </p:cNvPr>
            <p:cNvSpPr txBox="1"/>
            <p:nvPr/>
          </p:nvSpPr>
          <p:spPr>
            <a:xfrm>
              <a:off x="6646511" y="2020640"/>
              <a:ext cx="2245266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200" b="0" i="0" dirty="0">
                  <a:solidFill>
                    <a:srgbClr val="0A0A23"/>
                  </a:solidFill>
                  <a:effectLst/>
                  <a:latin typeface="Lato" panose="020B0604020202020204" pitchFamily="34" charset="0"/>
                </a:rPr>
                <a:t>The code deletes the second element from the `cars` array using the `pop()` method and then prints the modified array. </a:t>
              </a:r>
              <a:endParaRPr lang="en-IN" sz="1200" dirty="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243FD11-DCB9-CDD0-0EC5-7C74E429D737}"/>
              </a:ext>
            </a:extLst>
          </p:cNvPr>
          <p:cNvGrpSpPr/>
          <p:nvPr/>
        </p:nvGrpSpPr>
        <p:grpSpPr>
          <a:xfrm>
            <a:off x="6502242" y="5268067"/>
            <a:ext cx="2245266" cy="1446370"/>
            <a:chOff x="6646511" y="1589933"/>
            <a:chExt cx="2245266" cy="144637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CB32C63-522D-6CA8-E8CF-E035E47A13FA}"/>
                </a:ext>
              </a:extLst>
            </p:cNvPr>
            <p:cNvSpPr txBox="1"/>
            <p:nvPr/>
          </p:nvSpPr>
          <p:spPr>
            <a:xfrm>
              <a:off x="6935050" y="1589933"/>
              <a:ext cx="16681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/>
                <a:t>YOUR TITLE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2AB29D3-9F05-A334-0A2A-9EEEA51E37DD}"/>
                </a:ext>
              </a:extLst>
            </p:cNvPr>
            <p:cNvSpPr txBox="1"/>
            <p:nvPr/>
          </p:nvSpPr>
          <p:spPr>
            <a:xfrm>
              <a:off x="6646511" y="2020640"/>
              <a:ext cx="2245266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200" b="0" i="0" dirty="0">
                  <a:solidFill>
                    <a:srgbClr val="0A0A23"/>
                  </a:solidFill>
                  <a:effectLst/>
                  <a:latin typeface="Lato" panose="020B0604020202020204" pitchFamily="34" charset="0"/>
                </a:rPr>
                <a:t>The code deletes the second element from the `cars` array using the `pop()` method and then prints the modified array. </a:t>
              </a:r>
              <a:endParaRPr lang="en-IN" sz="1200" dirty="0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BD363A3-041F-236A-1177-662AB35FDA3B}"/>
              </a:ext>
            </a:extLst>
          </p:cNvPr>
          <p:cNvGrpSpPr/>
          <p:nvPr/>
        </p:nvGrpSpPr>
        <p:grpSpPr>
          <a:xfrm>
            <a:off x="9442288" y="5268067"/>
            <a:ext cx="2245266" cy="1446370"/>
            <a:chOff x="6646511" y="1589933"/>
            <a:chExt cx="2245266" cy="1446370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F10E1A9-398C-0F9C-3F6B-42A0054EDAE2}"/>
                </a:ext>
              </a:extLst>
            </p:cNvPr>
            <p:cNvSpPr txBox="1"/>
            <p:nvPr/>
          </p:nvSpPr>
          <p:spPr>
            <a:xfrm>
              <a:off x="6935050" y="1589933"/>
              <a:ext cx="16681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/>
                <a:t>YOUR TITLE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1BFF30B-FD3D-640C-8929-24521E760772}"/>
                </a:ext>
              </a:extLst>
            </p:cNvPr>
            <p:cNvSpPr txBox="1"/>
            <p:nvPr/>
          </p:nvSpPr>
          <p:spPr>
            <a:xfrm>
              <a:off x="6646511" y="2020640"/>
              <a:ext cx="2245266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200" b="0" i="0" dirty="0">
                  <a:solidFill>
                    <a:srgbClr val="0A0A23"/>
                  </a:solidFill>
                  <a:effectLst/>
                  <a:latin typeface="Lato" panose="020B0604020202020204" pitchFamily="34" charset="0"/>
                </a:rPr>
                <a:t>The code deletes the second element from the `cars` array using the `pop()` method and then prints the modified array. </a:t>
              </a:r>
              <a:endParaRPr lang="en-IN" sz="1200" dirty="0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49979F1D-2CD7-75DB-7F9C-9AA2124C2A52}"/>
              </a:ext>
            </a:extLst>
          </p:cNvPr>
          <p:cNvSpPr txBox="1"/>
          <p:nvPr/>
        </p:nvSpPr>
        <p:spPr>
          <a:xfrm>
            <a:off x="492566" y="437980"/>
            <a:ext cx="45330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800" b="1" dirty="0">
                <a:solidFill>
                  <a:schemeClr val="bg1"/>
                </a:solidFill>
              </a:rPr>
              <a:t>1. Problem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9D91A3D-3894-7698-460A-A4434D465AEB}"/>
              </a:ext>
            </a:extLst>
          </p:cNvPr>
          <p:cNvSpPr txBox="1"/>
          <p:nvPr/>
        </p:nvSpPr>
        <p:spPr>
          <a:xfrm>
            <a:off x="414670" y="1652380"/>
            <a:ext cx="513082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endParaRPr lang="en-IN" dirty="0">
              <a:solidFill>
                <a:schemeClr val="bg1"/>
              </a:solidFill>
            </a:endParaRPr>
          </a:p>
          <a:p>
            <a:r>
              <a:rPr lang="en-IN" dirty="0">
                <a:solidFill>
                  <a:schemeClr val="bg1"/>
                </a:solidFill>
              </a:rPr>
              <a:t>Nunc viverra imperdiet enim. Fusce est. Vivamus a tellus.</a:t>
            </a:r>
          </a:p>
          <a:p>
            <a:endParaRPr lang="en-IN" dirty="0">
              <a:solidFill>
                <a:schemeClr val="bg1"/>
              </a:solidFill>
            </a:endParaRPr>
          </a:p>
          <a:p>
            <a:r>
              <a:rPr lang="en-IN" dirty="0">
                <a:solidFill>
                  <a:schemeClr val="bg1"/>
                </a:solidFill>
              </a:rPr>
              <a:t>Pellentesque habitant morbi tristique senectus et netus et malesuada fames ac turpis egestas. Proin pharetra nonummy pede. Mauris et orci.</a:t>
            </a:r>
          </a:p>
          <a:p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21109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A37B9A6-1AE5-7821-A887-EEFC328C61AC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9D91A3D-3894-7698-460A-A4434D465AEB}"/>
              </a:ext>
            </a:extLst>
          </p:cNvPr>
          <p:cNvSpPr txBox="1"/>
          <p:nvPr/>
        </p:nvSpPr>
        <p:spPr>
          <a:xfrm>
            <a:off x="7953153" y="1790603"/>
            <a:ext cx="401440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endParaRPr lang="en-IN" dirty="0">
              <a:solidFill>
                <a:schemeClr val="bg1"/>
              </a:solidFill>
            </a:endParaRPr>
          </a:p>
          <a:p>
            <a:r>
              <a:rPr lang="en-IN" dirty="0">
                <a:solidFill>
                  <a:schemeClr val="bg1"/>
                </a:solidFill>
              </a:rPr>
              <a:t>Nunc viverra imperdiet enim. Fusce est. Vivamus a tellus.</a:t>
            </a:r>
          </a:p>
          <a:p>
            <a:endParaRPr lang="en-IN" dirty="0">
              <a:solidFill>
                <a:schemeClr val="bg1"/>
              </a:solidFill>
            </a:endParaRPr>
          </a:p>
          <a:p>
            <a:r>
              <a:rPr lang="en-IN" dirty="0">
                <a:solidFill>
                  <a:schemeClr val="bg1"/>
                </a:solidFill>
              </a:rPr>
              <a:t>Pellentesque habitant morbi tristique senectus et netus et malesuada fames ac turpis egestas. Proin pharetra nonummy pede. Mauris et orci.</a:t>
            </a:r>
          </a:p>
          <a:p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5" name="Graphic 4" descr="Smart Phone outline">
            <a:extLst>
              <a:ext uri="{FF2B5EF4-FFF2-40B4-BE49-F238E27FC236}">
                <a16:creationId xmlns:a16="http://schemas.microsoft.com/office/drawing/2014/main" id="{0C26C7E6-9368-6610-D09C-8C55B2A383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86962" y="1227912"/>
            <a:ext cx="4618075" cy="46180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7521DC7-7E06-0B58-6FA5-9192A692F9DE}"/>
              </a:ext>
            </a:extLst>
          </p:cNvPr>
          <p:cNvSpPr txBox="1"/>
          <p:nvPr/>
        </p:nvSpPr>
        <p:spPr>
          <a:xfrm>
            <a:off x="284695" y="90101"/>
            <a:ext cx="4443249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6500" b="1" dirty="0">
                <a:solidFill>
                  <a:srgbClr val="000066"/>
                </a:solidFill>
              </a:rPr>
              <a:t>3. Process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53BD71-1998-24C4-1E0B-0945BBF226BC}"/>
              </a:ext>
            </a:extLst>
          </p:cNvPr>
          <p:cNvSpPr txBox="1"/>
          <p:nvPr/>
        </p:nvSpPr>
        <p:spPr>
          <a:xfrm>
            <a:off x="1038447" y="2501275"/>
            <a:ext cx="3689497" cy="1600438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IN" sz="1600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endParaRPr lang="en-IN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EE47C15-2B31-95CB-9E6D-C342F30C9C5F}"/>
              </a:ext>
            </a:extLst>
          </p:cNvPr>
          <p:cNvSpPr txBox="1"/>
          <p:nvPr/>
        </p:nvSpPr>
        <p:spPr>
          <a:xfrm>
            <a:off x="1038447" y="5010625"/>
            <a:ext cx="3689497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endParaRPr lang="en-IN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4B6F871-B532-106C-E2F6-878FA332E948}"/>
              </a:ext>
            </a:extLst>
          </p:cNvPr>
          <p:cNvSpPr txBox="1"/>
          <p:nvPr/>
        </p:nvSpPr>
        <p:spPr>
          <a:xfrm>
            <a:off x="1002388" y="4490004"/>
            <a:ext cx="249810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000" b="1" dirty="0">
                <a:solidFill>
                  <a:srgbClr val="000066"/>
                </a:solidFill>
              </a:rPr>
              <a:t>Title 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AD0257A-D703-E62A-22D2-98A2C4E79A43}"/>
              </a:ext>
            </a:extLst>
          </p:cNvPr>
          <p:cNvSpPr txBox="1"/>
          <p:nvPr/>
        </p:nvSpPr>
        <p:spPr>
          <a:xfrm>
            <a:off x="1002388" y="1982914"/>
            <a:ext cx="249810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000" b="1" dirty="0">
                <a:solidFill>
                  <a:srgbClr val="000066"/>
                </a:solidFill>
              </a:rPr>
              <a:t>Title 1</a:t>
            </a:r>
          </a:p>
        </p:txBody>
      </p:sp>
    </p:spTree>
    <p:extLst>
      <p:ext uri="{BB962C8B-B14F-4D97-AF65-F5344CB8AC3E}">
        <p14:creationId xmlns:p14="http://schemas.microsoft.com/office/powerpoint/2010/main" val="16777527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Group 63">
            <a:extLst>
              <a:ext uri="{FF2B5EF4-FFF2-40B4-BE49-F238E27FC236}">
                <a16:creationId xmlns:a16="http://schemas.microsoft.com/office/drawing/2014/main" id="{0B4D32DC-B156-4436-0008-2F0BC782421C}"/>
              </a:ext>
            </a:extLst>
          </p:cNvPr>
          <p:cNvGrpSpPr/>
          <p:nvPr/>
        </p:nvGrpSpPr>
        <p:grpSpPr>
          <a:xfrm>
            <a:off x="863600" y="65603"/>
            <a:ext cx="10617200" cy="1649049"/>
            <a:chOff x="863600" y="65603"/>
            <a:chExt cx="10617200" cy="1649049"/>
          </a:xfrm>
          <a:gradFill flip="none" rotWithShape="1">
            <a:gsLst>
              <a:gs pos="0">
                <a:srgbClr val="002060"/>
              </a:gs>
              <a:gs pos="52000">
                <a:srgbClr val="002060"/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B2E4D554-17E2-650C-FDD1-9CE4BAE81DF2}"/>
                </a:ext>
              </a:extLst>
            </p:cNvPr>
            <p:cNvSpPr/>
            <p:nvPr/>
          </p:nvSpPr>
          <p:spPr>
            <a:xfrm>
              <a:off x="1780631" y="65603"/>
              <a:ext cx="8783138" cy="164904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7A33543B-1BFF-3251-04BA-BDADA821E452}"/>
                </a:ext>
              </a:extLst>
            </p:cNvPr>
            <p:cNvSpPr/>
            <p:nvPr/>
          </p:nvSpPr>
          <p:spPr>
            <a:xfrm>
              <a:off x="863600" y="65603"/>
              <a:ext cx="917031" cy="1649049"/>
            </a:xfrm>
            <a:custGeom>
              <a:avLst/>
              <a:gdLst>
                <a:gd name="connsiteX0" fmla="*/ 900000 w 900000"/>
                <a:gd name="connsiteY0" fmla="*/ 0 h 1800000"/>
                <a:gd name="connsiteX1" fmla="*/ 900000 w 900000"/>
                <a:gd name="connsiteY1" fmla="*/ 1800000 h 1800000"/>
                <a:gd name="connsiteX2" fmla="*/ 0 w 900000"/>
                <a:gd name="connsiteY2" fmla="*/ 900000 h 1800000"/>
                <a:gd name="connsiteX3" fmla="*/ 900000 w 900000"/>
                <a:gd name="connsiteY3" fmla="*/ 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0000" h="1800000">
                  <a:moveTo>
                    <a:pt x="900000" y="0"/>
                  </a:moveTo>
                  <a:lnTo>
                    <a:pt x="900000" y="1800000"/>
                  </a:lnTo>
                  <a:cubicBezTo>
                    <a:pt x="402944" y="1800000"/>
                    <a:pt x="0" y="1397056"/>
                    <a:pt x="0" y="900000"/>
                  </a:cubicBezTo>
                  <a:cubicBezTo>
                    <a:pt x="0" y="402944"/>
                    <a:pt x="402944" y="0"/>
                    <a:pt x="900000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C3DAA50C-8595-A934-6AC5-28B91E02B57F}"/>
                </a:ext>
              </a:extLst>
            </p:cNvPr>
            <p:cNvSpPr/>
            <p:nvPr/>
          </p:nvSpPr>
          <p:spPr>
            <a:xfrm flipH="1">
              <a:off x="10563769" y="65603"/>
              <a:ext cx="917031" cy="1649049"/>
            </a:xfrm>
            <a:custGeom>
              <a:avLst/>
              <a:gdLst>
                <a:gd name="connsiteX0" fmla="*/ 900000 w 900000"/>
                <a:gd name="connsiteY0" fmla="*/ 0 h 1800000"/>
                <a:gd name="connsiteX1" fmla="*/ 900000 w 900000"/>
                <a:gd name="connsiteY1" fmla="*/ 1800000 h 1800000"/>
                <a:gd name="connsiteX2" fmla="*/ 0 w 900000"/>
                <a:gd name="connsiteY2" fmla="*/ 900000 h 1800000"/>
                <a:gd name="connsiteX3" fmla="*/ 900000 w 900000"/>
                <a:gd name="connsiteY3" fmla="*/ 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0000" h="1800000">
                  <a:moveTo>
                    <a:pt x="900000" y="0"/>
                  </a:moveTo>
                  <a:lnTo>
                    <a:pt x="900000" y="1800000"/>
                  </a:lnTo>
                  <a:cubicBezTo>
                    <a:pt x="402944" y="1800000"/>
                    <a:pt x="0" y="1397056"/>
                    <a:pt x="0" y="900000"/>
                  </a:cubicBezTo>
                  <a:cubicBezTo>
                    <a:pt x="0" y="402944"/>
                    <a:pt x="402944" y="0"/>
                    <a:pt x="900000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00F121D7-9EE5-D37A-0BF8-7E147B6B7F9B}"/>
              </a:ext>
            </a:extLst>
          </p:cNvPr>
          <p:cNvSpPr txBox="1"/>
          <p:nvPr/>
        </p:nvSpPr>
        <p:spPr>
          <a:xfrm>
            <a:off x="2628586" y="-777928"/>
            <a:ext cx="2496757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800" b="1" dirty="0">
                <a:solidFill>
                  <a:schemeClr val="bg1"/>
                </a:solidFill>
                <a:latin typeface="Arial Black" panose="020B0A04020102020204" pitchFamily="34" charset="0"/>
              </a:rPr>
              <a:t>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9655FE-B6F8-BDD7-96DE-4B0A4D260593}"/>
              </a:ext>
            </a:extLst>
          </p:cNvPr>
          <p:cNvSpPr txBox="1"/>
          <p:nvPr/>
        </p:nvSpPr>
        <p:spPr>
          <a:xfrm>
            <a:off x="4366371" y="65603"/>
            <a:ext cx="4846952" cy="4793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>
                <a:solidFill>
                  <a:schemeClr val="bg1"/>
                </a:solidFill>
              </a:rPr>
              <a:t>HEADLINE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69E2EC7-E88A-4DE0-4E65-A4C412B1A003}"/>
              </a:ext>
            </a:extLst>
          </p:cNvPr>
          <p:cNvSpPr txBox="1"/>
          <p:nvPr/>
        </p:nvSpPr>
        <p:spPr>
          <a:xfrm>
            <a:off x="5227410" y="544944"/>
            <a:ext cx="5244757" cy="1240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endParaRPr lang="en-IN" sz="1600" dirty="0">
              <a:solidFill>
                <a:schemeClr val="bg1"/>
              </a:solidFill>
            </a:endParaRPr>
          </a:p>
        </p:txBody>
      </p:sp>
      <p:pic>
        <p:nvPicPr>
          <p:cNvPr id="13" name="Graphic 12" descr="Earth globe: Americas with solid fill">
            <a:extLst>
              <a:ext uri="{FF2B5EF4-FFF2-40B4-BE49-F238E27FC236}">
                <a16:creationId xmlns:a16="http://schemas.microsoft.com/office/drawing/2014/main" id="{71724E61-676D-8E70-71DA-C0ED53CBB3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66074" y="369276"/>
            <a:ext cx="1144964" cy="1029465"/>
          </a:xfrm>
          <a:prstGeom prst="rect">
            <a:avLst/>
          </a:prstGeom>
        </p:spPr>
      </p:pic>
      <p:grpSp>
        <p:nvGrpSpPr>
          <p:cNvPr id="63" name="Group 62">
            <a:extLst>
              <a:ext uri="{FF2B5EF4-FFF2-40B4-BE49-F238E27FC236}">
                <a16:creationId xmlns:a16="http://schemas.microsoft.com/office/drawing/2014/main" id="{AC01780A-A6EB-FAFD-424D-AC82B5FD05DB}"/>
              </a:ext>
            </a:extLst>
          </p:cNvPr>
          <p:cNvGrpSpPr/>
          <p:nvPr/>
        </p:nvGrpSpPr>
        <p:grpSpPr>
          <a:xfrm>
            <a:off x="897011" y="1745550"/>
            <a:ext cx="10550378" cy="1650210"/>
            <a:chOff x="897011" y="1745550"/>
            <a:chExt cx="10550378" cy="1650210"/>
          </a:xfrm>
          <a:gradFill flip="none" rotWithShape="1">
            <a:gsLst>
              <a:gs pos="0">
                <a:srgbClr val="002060"/>
              </a:gs>
              <a:gs pos="49000">
                <a:srgbClr val="002060"/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D187A70F-59F3-6888-3BFD-FA27D24AB5DD}"/>
                </a:ext>
              </a:extLst>
            </p:cNvPr>
            <p:cNvSpPr/>
            <p:nvPr/>
          </p:nvSpPr>
          <p:spPr>
            <a:xfrm>
              <a:off x="897011" y="1746256"/>
              <a:ext cx="917031" cy="1649049"/>
            </a:xfrm>
            <a:custGeom>
              <a:avLst/>
              <a:gdLst>
                <a:gd name="connsiteX0" fmla="*/ 900000 w 900000"/>
                <a:gd name="connsiteY0" fmla="*/ 0 h 1800000"/>
                <a:gd name="connsiteX1" fmla="*/ 900000 w 900000"/>
                <a:gd name="connsiteY1" fmla="*/ 1800000 h 1800000"/>
                <a:gd name="connsiteX2" fmla="*/ 0 w 900000"/>
                <a:gd name="connsiteY2" fmla="*/ 900000 h 1800000"/>
                <a:gd name="connsiteX3" fmla="*/ 900000 w 900000"/>
                <a:gd name="connsiteY3" fmla="*/ 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0000" h="1800000">
                  <a:moveTo>
                    <a:pt x="900000" y="0"/>
                  </a:moveTo>
                  <a:lnTo>
                    <a:pt x="900000" y="1800000"/>
                  </a:lnTo>
                  <a:cubicBezTo>
                    <a:pt x="402944" y="1800000"/>
                    <a:pt x="0" y="1397056"/>
                    <a:pt x="0" y="900000"/>
                  </a:cubicBezTo>
                  <a:cubicBezTo>
                    <a:pt x="0" y="402944"/>
                    <a:pt x="402944" y="0"/>
                    <a:pt x="900000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7FAF7545-0CF0-0A23-7E75-42D1CA8C132A}"/>
                </a:ext>
              </a:extLst>
            </p:cNvPr>
            <p:cNvSpPr/>
            <p:nvPr/>
          </p:nvSpPr>
          <p:spPr>
            <a:xfrm flipH="1">
              <a:off x="10530358" y="1745550"/>
              <a:ext cx="917031" cy="1649049"/>
            </a:xfrm>
            <a:custGeom>
              <a:avLst/>
              <a:gdLst>
                <a:gd name="connsiteX0" fmla="*/ 900000 w 900000"/>
                <a:gd name="connsiteY0" fmla="*/ 0 h 1800000"/>
                <a:gd name="connsiteX1" fmla="*/ 900000 w 900000"/>
                <a:gd name="connsiteY1" fmla="*/ 1800000 h 1800000"/>
                <a:gd name="connsiteX2" fmla="*/ 0 w 900000"/>
                <a:gd name="connsiteY2" fmla="*/ 900000 h 1800000"/>
                <a:gd name="connsiteX3" fmla="*/ 900000 w 900000"/>
                <a:gd name="connsiteY3" fmla="*/ 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0000" h="1800000">
                  <a:moveTo>
                    <a:pt x="900000" y="0"/>
                  </a:moveTo>
                  <a:lnTo>
                    <a:pt x="900000" y="1800000"/>
                  </a:lnTo>
                  <a:cubicBezTo>
                    <a:pt x="402944" y="1800000"/>
                    <a:pt x="0" y="1397056"/>
                    <a:pt x="0" y="900000"/>
                  </a:cubicBezTo>
                  <a:cubicBezTo>
                    <a:pt x="0" y="402944"/>
                    <a:pt x="402944" y="0"/>
                    <a:pt x="900000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DF950CA3-802C-76AE-2202-C906F97A5CAC}"/>
                </a:ext>
              </a:extLst>
            </p:cNvPr>
            <p:cNvSpPr/>
            <p:nvPr/>
          </p:nvSpPr>
          <p:spPr>
            <a:xfrm>
              <a:off x="1780631" y="1746711"/>
              <a:ext cx="8783138" cy="164904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C96919DC-C8D5-0C65-25C5-1F3B4F4FFA00}"/>
              </a:ext>
            </a:extLst>
          </p:cNvPr>
          <p:cNvSpPr txBox="1"/>
          <p:nvPr/>
        </p:nvSpPr>
        <p:spPr>
          <a:xfrm>
            <a:off x="2589872" y="969753"/>
            <a:ext cx="2496757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800" b="1" dirty="0">
                <a:solidFill>
                  <a:schemeClr val="bg1"/>
                </a:solidFill>
                <a:latin typeface="Arial Black" panose="020B0A04020102020204" pitchFamily="34" charset="0"/>
              </a:rPr>
              <a:t>2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A2529EF7-6F45-D6E0-709E-0519C0A6CAD0}"/>
              </a:ext>
            </a:extLst>
          </p:cNvPr>
          <p:cNvGrpSpPr/>
          <p:nvPr/>
        </p:nvGrpSpPr>
        <p:grpSpPr>
          <a:xfrm>
            <a:off x="863600" y="3428546"/>
            <a:ext cx="10617200" cy="1649049"/>
            <a:chOff x="863600" y="3428546"/>
            <a:chExt cx="10617200" cy="1649049"/>
          </a:xfrm>
          <a:gradFill flip="none" rotWithShape="1">
            <a:gsLst>
              <a:gs pos="0">
                <a:srgbClr val="002060"/>
              </a:gs>
              <a:gs pos="47000">
                <a:srgbClr val="002060"/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04E8F8B1-6D6E-B3DC-DDBF-EEB807D147D3}"/>
                </a:ext>
              </a:extLst>
            </p:cNvPr>
            <p:cNvSpPr/>
            <p:nvPr/>
          </p:nvSpPr>
          <p:spPr>
            <a:xfrm>
              <a:off x="1780631" y="3428546"/>
              <a:ext cx="8783138" cy="164904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F0E28304-A81F-9751-E929-729B98CC9F3F}"/>
                </a:ext>
              </a:extLst>
            </p:cNvPr>
            <p:cNvSpPr/>
            <p:nvPr/>
          </p:nvSpPr>
          <p:spPr>
            <a:xfrm>
              <a:off x="863600" y="3428546"/>
              <a:ext cx="917031" cy="1649049"/>
            </a:xfrm>
            <a:custGeom>
              <a:avLst/>
              <a:gdLst>
                <a:gd name="connsiteX0" fmla="*/ 900000 w 900000"/>
                <a:gd name="connsiteY0" fmla="*/ 0 h 1800000"/>
                <a:gd name="connsiteX1" fmla="*/ 900000 w 900000"/>
                <a:gd name="connsiteY1" fmla="*/ 1800000 h 1800000"/>
                <a:gd name="connsiteX2" fmla="*/ 0 w 900000"/>
                <a:gd name="connsiteY2" fmla="*/ 900000 h 1800000"/>
                <a:gd name="connsiteX3" fmla="*/ 900000 w 900000"/>
                <a:gd name="connsiteY3" fmla="*/ 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0000" h="1800000">
                  <a:moveTo>
                    <a:pt x="900000" y="0"/>
                  </a:moveTo>
                  <a:lnTo>
                    <a:pt x="900000" y="1800000"/>
                  </a:lnTo>
                  <a:cubicBezTo>
                    <a:pt x="402944" y="1800000"/>
                    <a:pt x="0" y="1397056"/>
                    <a:pt x="0" y="900000"/>
                  </a:cubicBezTo>
                  <a:cubicBezTo>
                    <a:pt x="0" y="402944"/>
                    <a:pt x="402944" y="0"/>
                    <a:pt x="900000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FCB2CE07-C0C9-29EC-98EA-28AA132B26F5}"/>
                </a:ext>
              </a:extLst>
            </p:cNvPr>
            <p:cNvSpPr/>
            <p:nvPr/>
          </p:nvSpPr>
          <p:spPr>
            <a:xfrm flipH="1">
              <a:off x="10563769" y="3428546"/>
              <a:ext cx="917031" cy="1649049"/>
            </a:xfrm>
            <a:custGeom>
              <a:avLst/>
              <a:gdLst>
                <a:gd name="connsiteX0" fmla="*/ 900000 w 900000"/>
                <a:gd name="connsiteY0" fmla="*/ 0 h 1800000"/>
                <a:gd name="connsiteX1" fmla="*/ 900000 w 900000"/>
                <a:gd name="connsiteY1" fmla="*/ 1800000 h 1800000"/>
                <a:gd name="connsiteX2" fmla="*/ 0 w 900000"/>
                <a:gd name="connsiteY2" fmla="*/ 900000 h 1800000"/>
                <a:gd name="connsiteX3" fmla="*/ 900000 w 900000"/>
                <a:gd name="connsiteY3" fmla="*/ 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0000" h="1800000">
                  <a:moveTo>
                    <a:pt x="900000" y="0"/>
                  </a:moveTo>
                  <a:lnTo>
                    <a:pt x="900000" y="1800000"/>
                  </a:lnTo>
                  <a:cubicBezTo>
                    <a:pt x="402944" y="1800000"/>
                    <a:pt x="0" y="1397056"/>
                    <a:pt x="0" y="900000"/>
                  </a:cubicBezTo>
                  <a:cubicBezTo>
                    <a:pt x="0" y="402944"/>
                    <a:pt x="402944" y="0"/>
                    <a:pt x="900000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A11A59AA-29AB-F3A8-9545-93887DA39BE8}"/>
              </a:ext>
            </a:extLst>
          </p:cNvPr>
          <p:cNvSpPr txBox="1"/>
          <p:nvPr/>
        </p:nvSpPr>
        <p:spPr>
          <a:xfrm>
            <a:off x="2559621" y="2582266"/>
            <a:ext cx="2496757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800" b="1" dirty="0">
                <a:solidFill>
                  <a:schemeClr val="bg1"/>
                </a:solidFill>
                <a:latin typeface="Arial Black" panose="020B0A04020102020204" pitchFamily="34" charset="0"/>
              </a:rPr>
              <a:t>3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89B3D00-B7FE-A151-B87A-E0235C6312EA}"/>
              </a:ext>
            </a:extLst>
          </p:cNvPr>
          <p:cNvSpPr txBox="1"/>
          <p:nvPr/>
        </p:nvSpPr>
        <p:spPr>
          <a:xfrm>
            <a:off x="4366371" y="3428546"/>
            <a:ext cx="23125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>
                <a:solidFill>
                  <a:schemeClr val="bg1"/>
                </a:solidFill>
              </a:rPr>
              <a:t>HEADLINE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10E1204-C75B-EB8E-1672-4952AC2C87E6}"/>
              </a:ext>
            </a:extLst>
          </p:cNvPr>
          <p:cNvSpPr txBox="1"/>
          <p:nvPr/>
        </p:nvSpPr>
        <p:spPr>
          <a:xfrm>
            <a:off x="5227410" y="3907888"/>
            <a:ext cx="5244757" cy="1240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endParaRPr lang="en-IN" sz="1600" dirty="0">
              <a:solidFill>
                <a:schemeClr val="bg1"/>
              </a:solidFill>
            </a:endParaRPr>
          </a:p>
        </p:txBody>
      </p:sp>
      <p:pic>
        <p:nvPicPr>
          <p:cNvPr id="51" name="Graphic 50" descr="Group brainstorm with solid fill">
            <a:extLst>
              <a:ext uri="{FF2B5EF4-FFF2-40B4-BE49-F238E27FC236}">
                <a16:creationId xmlns:a16="http://schemas.microsoft.com/office/drawing/2014/main" id="{18F5DD05-A035-B45C-D515-B12645C5AF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87453" y="3731564"/>
            <a:ext cx="1077143" cy="1033099"/>
          </a:xfrm>
          <a:prstGeom prst="rect">
            <a:avLst/>
          </a:prstGeom>
        </p:spPr>
      </p:pic>
      <p:grpSp>
        <p:nvGrpSpPr>
          <p:cNvPr id="61" name="Group 60">
            <a:extLst>
              <a:ext uri="{FF2B5EF4-FFF2-40B4-BE49-F238E27FC236}">
                <a16:creationId xmlns:a16="http://schemas.microsoft.com/office/drawing/2014/main" id="{DE456ABF-0266-8BAF-99B2-537D7F14E9C2}"/>
              </a:ext>
            </a:extLst>
          </p:cNvPr>
          <p:cNvGrpSpPr/>
          <p:nvPr/>
        </p:nvGrpSpPr>
        <p:grpSpPr>
          <a:xfrm>
            <a:off x="863600" y="5130187"/>
            <a:ext cx="10617200" cy="1649049"/>
            <a:chOff x="863600" y="5130187"/>
            <a:chExt cx="10617200" cy="1649049"/>
          </a:xfrm>
          <a:gradFill flip="none" rotWithShape="1">
            <a:gsLst>
              <a:gs pos="0">
                <a:srgbClr val="002060"/>
              </a:gs>
              <a:gs pos="51000">
                <a:srgbClr val="002060"/>
              </a:gs>
              <a:gs pos="100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F2E36515-679B-3C95-4A1E-FF5D94F9EA81}"/>
                </a:ext>
              </a:extLst>
            </p:cNvPr>
            <p:cNvSpPr/>
            <p:nvPr/>
          </p:nvSpPr>
          <p:spPr>
            <a:xfrm>
              <a:off x="1780631" y="5130187"/>
              <a:ext cx="8783138" cy="164904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46672F1E-C2A8-C068-8197-1353B50D2124}"/>
                </a:ext>
              </a:extLst>
            </p:cNvPr>
            <p:cNvSpPr/>
            <p:nvPr/>
          </p:nvSpPr>
          <p:spPr>
            <a:xfrm>
              <a:off x="863600" y="5130187"/>
              <a:ext cx="917031" cy="1649049"/>
            </a:xfrm>
            <a:custGeom>
              <a:avLst/>
              <a:gdLst>
                <a:gd name="connsiteX0" fmla="*/ 900000 w 900000"/>
                <a:gd name="connsiteY0" fmla="*/ 0 h 1800000"/>
                <a:gd name="connsiteX1" fmla="*/ 900000 w 900000"/>
                <a:gd name="connsiteY1" fmla="*/ 1800000 h 1800000"/>
                <a:gd name="connsiteX2" fmla="*/ 0 w 900000"/>
                <a:gd name="connsiteY2" fmla="*/ 900000 h 1800000"/>
                <a:gd name="connsiteX3" fmla="*/ 900000 w 900000"/>
                <a:gd name="connsiteY3" fmla="*/ 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0000" h="1800000">
                  <a:moveTo>
                    <a:pt x="900000" y="0"/>
                  </a:moveTo>
                  <a:lnTo>
                    <a:pt x="900000" y="1800000"/>
                  </a:lnTo>
                  <a:cubicBezTo>
                    <a:pt x="402944" y="1800000"/>
                    <a:pt x="0" y="1397056"/>
                    <a:pt x="0" y="900000"/>
                  </a:cubicBezTo>
                  <a:cubicBezTo>
                    <a:pt x="0" y="402944"/>
                    <a:pt x="402944" y="0"/>
                    <a:pt x="900000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56BDE7D3-74AD-B62C-9E2C-C4E24606752D}"/>
                </a:ext>
              </a:extLst>
            </p:cNvPr>
            <p:cNvSpPr/>
            <p:nvPr/>
          </p:nvSpPr>
          <p:spPr>
            <a:xfrm flipH="1">
              <a:off x="10563769" y="5130187"/>
              <a:ext cx="917031" cy="1649049"/>
            </a:xfrm>
            <a:custGeom>
              <a:avLst/>
              <a:gdLst>
                <a:gd name="connsiteX0" fmla="*/ 900000 w 900000"/>
                <a:gd name="connsiteY0" fmla="*/ 0 h 1800000"/>
                <a:gd name="connsiteX1" fmla="*/ 900000 w 900000"/>
                <a:gd name="connsiteY1" fmla="*/ 1800000 h 1800000"/>
                <a:gd name="connsiteX2" fmla="*/ 0 w 900000"/>
                <a:gd name="connsiteY2" fmla="*/ 900000 h 1800000"/>
                <a:gd name="connsiteX3" fmla="*/ 900000 w 900000"/>
                <a:gd name="connsiteY3" fmla="*/ 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0000" h="1800000">
                  <a:moveTo>
                    <a:pt x="900000" y="0"/>
                  </a:moveTo>
                  <a:lnTo>
                    <a:pt x="900000" y="1800000"/>
                  </a:lnTo>
                  <a:cubicBezTo>
                    <a:pt x="402944" y="1800000"/>
                    <a:pt x="0" y="1397056"/>
                    <a:pt x="0" y="900000"/>
                  </a:cubicBezTo>
                  <a:cubicBezTo>
                    <a:pt x="0" y="402944"/>
                    <a:pt x="402944" y="0"/>
                    <a:pt x="900000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ABBB8A98-1D92-F83B-F22F-B2852174D887}"/>
              </a:ext>
            </a:extLst>
          </p:cNvPr>
          <p:cNvSpPr txBox="1"/>
          <p:nvPr/>
        </p:nvSpPr>
        <p:spPr>
          <a:xfrm>
            <a:off x="2356033" y="4287285"/>
            <a:ext cx="2496757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800" b="1" dirty="0">
                <a:solidFill>
                  <a:schemeClr val="bg1"/>
                </a:solidFill>
                <a:latin typeface="Arial Black" panose="020B0A04020102020204" pitchFamily="34" charset="0"/>
              </a:rPr>
              <a:t>4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60C02DE-05B4-0A5A-273E-909F2E4E37A8}"/>
              </a:ext>
            </a:extLst>
          </p:cNvPr>
          <p:cNvSpPr txBox="1"/>
          <p:nvPr/>
        </p:nvSpPr>
        <p:spPr>
          <a:xfrm>
            <a:off x="4366371" y="5130187"/>
            <a:ext cx="26231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>
                <a:solidFill>
                  <a:schemeClr val="bg1"/>
                </a:solidFill>
              </a:rPr>
              <a:t>HEADLINE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66A64A9-2361-5C21-B752-3AC1FD9A09A3}"/>
              </a:ext>
            </a:extLst>
          </p:cNvPr>
          <p:cNvSpPr txBox="1"/>
          <p:nvPr/>
        </p:nvSpPr>
        <p:spPr>
          <a:xfrm>
            <a:off x="5227410" y="5609528"/>
            <a:ext cx="5244757" cy="1240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endParaRPr lang="en-IN" sz="1600" dirty="0">
              <a:solidFill>
                <a:schemeClr val="bg1"/>
              </a:solidFill>
            </a:endParaRPr>
          </a:p>
        </p:txBody>
      </p:sp>
      <p:pic>
        <p:nvPicPr>
          <p:cNvPr id="53" name="Graphic 52" descr="Rocket with solid fill">
            <a:extLst>
              <a:ext uri="{FF2B5EF4-FFF2-40B4-BE49-F238E27FC236}">
                <a16:creationId xmlns:a16="http://schemas.microsoft.com/office/drawing/2014/main" id="{76E53C24-94AD-B476-BD7E-BCB1F2B46B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69371" y="5504711"/>
            <a:ext cx="938370" cy="900000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3827A4B1-B8C6-1959-7352-8F0EE2F63A22}"/>
              </a:ext>
            </a:extLst>
          </p:cNvPr>
          <p:cNvSpPr txBox="1"/>
          <p:nvPr/>
        </p:nvSpPr>
        <p:spPr>
          <a:xfrm>
            <a:off x="4366371" y="1692692"/>
            <a:ext cx="23125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>
                <a:solidFill>
                  <a:schemeClr val="bg1"/>
                </a:solidFill>
              </a:rPr>
              <a:t>HEADLINE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3DA07F2-9BDF-D5B9-6515-BC56CFEF3CAA}"/>
              </a:ext>
            </a:extLst>
          </p:cNvPr>
          <p:cNvSpPr txBox="1"/>
          <p:nvPr/>
        </p:nvSpPr>
        <p:spPr>
          <a:xfrm>
            <a:off x="5227410" y="2172033"/>
            <a:ext cx="5244757" cy="1240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endParaRPr lang="en-IN" sz="1600" dirty="0">
              <a:solidFill>
                <a:schemeClr val="bg1"/>
              </a:solidFill>
            </a:endParaRPr>
          </a:p>
        </p:txBody>
      </p:sp>
      <p:pic>
        <p:nvPicPr>
          <p:cNvPr id="59" name="Graphic 58" descr="Bar graph with upward trend with solid fill">
            <a:extLst>
              <a:ext uri="{FF2B5EF4-FFF2-40B4-BE49-F238E27FC236}">
                <a16:creationId xmlns:a16="http://schemas.microsoft.com/office/drawing/2014/main" id="{9C77A039-974D-3E86-C7D5-79130BBFDC5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73912" y="2166406"/>
            <a:ext cx="975905" cy="93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7897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ight Triangle 1">
            <a:extLst>
              <a:ext uri="{FF2B5EF4-FFF2-40B4-BE49-F238E27FC236}">
                <a16:creationId xmlns:a16="http://schemas.microsoft.com/office/drawing/2014/main" id="{F73A688F-8FB4-BDE9-4655-115A246B701C}"/>
              </a:ext>
            </a:extLst>
          </p:cNvPr>
          <p:cNvSpPr/>
          <p:nvPr/>
        </p:nvSpPr>
        <p:spPr>
          <a:xfrm>
            <a:off x="0" y="1807535"/>
            <a:ext cx="6868633" cy="5050465"/>
          </a:xfrm>
          <a:prstGeom prst="rtTriangle">
            <a:avLst/>
          </a:prstGeom>
          <a:solidFill>
            <a:srgbClr val="00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Right Triangle 2">
            <a:extLst>
              <a:ext uri="{FF2B5EF4-FFF2-40B4-BE49-F238E27FC236}">
                <a16:creationId xmlns:a16="http://schemas.microsoft.com/office/drawing/2014/main" id="{E936EA8C-2AA8-7843-6CE2-3937A31B0738}"/>
              </a:ext>
            </a:extLst>
          </p:cNvPr>
          <p:cNvSpPr/>
          <p:nvPr/>
        </p:nvSpPr>
        <p:spPr>
          <a:xfrm flipH="1" flipV="1">
            <a:off x="5323367" y="0"/>
            <a:ext cx="6868633" cy="5050465"/>
          </a:xfrm>
          <a:prstGeom prst="rtTriangle">
            <a:avLst/>
          </a:prstGeom>
          <a:solidFill>
            <a:srgbClr val="00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05598EA-A536-4CBA-A073-077C9D5F699D}"/>
              </a:ext>
            </a:extLst>
          </p:cNvPr>
          <p:cNvSpPr/>
          <p:nvPr/>
        </p:nvSpPr>
        <p:spPr>
          <a:xfrm>
            <a:off x="478465" y="510363"/>
            <a:ext cx="11238614" cy="591170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6994C3F-EE42-48E6-9263-CDBFCD96AA22}"/>
              </a:ext>
            </a:extLst>
          </p:cNvPr>
          <p:cNvSpPr txBox="1"/>
          <p:nvPr/>
        </p:nvSpPr>
        <p:spPr>
          <a:xfrm>
            <a:off x="675199" y="2965713"/>
            <a:ext cx="45083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400" dirty="0">
                <a:solidFill>
                  <a:srgbClr val="000066"/>
                </a:solidFill>
                <a:latin typeface="Arial Black" panose="020B0A04020102020204" pitchFamily="34" charset="0"/>
              </a:rPr>
              <a:t>CONTENTS</a:t>
            </a:r>
          </a:p>
        </p:txBody>
      </p:sp>
      <p:pic>
        <p:nvPicPr>
          <p:cNvPr id="6" name="Graphic 5" descr="Badge with solid fill">
            <a:extLst>
              <a:ext uri="{FF2B5EF4-FFF2-40B4-BE49-F238E27FC236}">
                <a16:creationId xmlns:a16="http://schemas.microsoft.com/office/drawing/2014/main" id="{F7C11120-F018-25EB-1A7F-D92D9F6827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86094" y="1885713"/>
            <a:ext cx="1080000" cy="10800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4" name="Graphic 13" descr="Badge 5 with solid fill">
            <a:extLst>
              <a:ext uri="{FF2B5EF4-FFF2-40B4-BE49-F238E27FC236}">
                <a16:creationId xmlns:a16="http://schemas.microsoft.com/office/drawing/2014/main" id="{6A8EEBB0-47BC-E5A0-0F24-7231CB030B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86094" y="4895572"/>
            <a:ext cx="1080000" cy="10800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6" name="Graphic 15" descr="Badge 4 with solid fill">
            <a:extLst>
              <a:ext uri="{FF2B5EF4-FFF2-40B4-BE49-F238E27FC236}">
                <a16:creationId xmlns:a16="http://schemas.microsoft.com/office/drawing/2014/main" id="{6E1FF841-C7B8-73EE-8B3F-691A658095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486094" y="3892285"/>
            <a:ext cx="1080000" cy="10800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8" name="Graphic 17" descr="Badge 3 with solid fill">
            <a:extLst>
              <a:ext uri="{FF2B5EF4-FFF2-40B4-BE49-F238E27FC236}">
                <a16:creationId xmlns:a16="http://schemas.microsoft.com/office/drawing/2014/main" id="{2B7F3B2C-E8C5-FF9B-A8DB-35D5D32431E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486094" y="2888999"/>
            <a:ext cx="1080000" cy="10800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0" name="Graphic 19" descr="Badge 1 with solid fill">
            <a:extLst>
              <a:ext uri="{FF2B5EF4-FFF2-40B4-BE49-F238E27FC236}">
                <a16:creationId xmlns:a16="http://schemas.microsoft.com/office/drawing/2014/main" id="{CDB7BE49-56FA-97D1-9795-4261DC2268A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486094" y="882427"/>
            <a:ext cx="1080000" cy="10800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8E63FB7F-2851-F598-6B23-5E5857D888FB}"/>
              </a:ext>
            </a:extLst>
          </p:cNvPr>
          <p:cNvSpPr txBox="1"/>
          <p:nvPr/>
        </p:nvSpPr>
        <p:spPr>
          <a:xfrm>
            <a:off x="6728821" y="1115269"/>
            <a:ext cx="35603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>
                <a:solidFill>
                  <a:srgbClr val="000066"/>
                </a:solidFill>
              </a:rPr>
              <a:t>Background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19974D9-7EAB-835C-3971-C79EA10AEC35}"/>
              </a:ext>
            </a:extLst>
          </p:cNvPr>
          <p:cNvSpPr txBox="1"/>
          <p:nvPr/>
        </p:nvSpPr>
        <p:spPr>
          <a:xfrm>
            <a:off x="6705906" y="2067995"/>
            <a:ext cx="35603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>
                <a:solidFill>
                  <a:srgbClr val="000066"/>
                </a:solidFill>
              </a:rPr>
              <a:t>Status and Analysis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2C77FA2-CEDA-5662-F834-2551903D7FE4}"/>
              </a:ext>
            </a:extLst>
          </p:cNvPr>
          <p:cNvSpPr txBox="1"/>
          <p:nvPr/>
        </p:nvSpPr>
        <p:spPr>
          <a:xfrm>
            <a:off x="6682991" y="3010089"/>
            <a:ext cx="35603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>
                <a:solidFill>
                  <a:srgbClr val="000066"/>
                </a:solidFill>
              </a:rPr>
              <a:t>Data Architecture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F436257-8B3A-B60C-E926-98FBE0EE73D8}"/>
              </a:ext>
            </a:extLst>
          </p:cNvPr>
          <p:cNvSpPr txBox="1"/>
          <p:nvPr/>
        </p:nvSpPr>
        <p:spPr>
          <a:xfrm>
            <a:off x="6673946" y="4071157"/>
            <a:ext cx="44158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>
                <a:solidFill>
                  <a:srgbClr val="000066"/>
                </a:solidFill>
              </a:rPr>
              <a:t>Dashboards and Wireframes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E851983-B19A-E0BD-84F6-AA5A466E226D}"/>
              </a:ext>
            </a:extLst>
          </p:cNvPr>
          <p:cNvSpPr txBox="1"/>
          <p:nvPr/>
        </p:nvSpPr>
        <p:spPr>
          <a:xfrm>
            <a:off x="6664901" y="5132225"/>
            <a:ext cx="44158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>
                <a:solidFill>
                  <a:srgbClr val="000066"/>
                </a:solidFill>
              </a:rPr>
              <a:t>Roadmap 2024</a:t>
            </a:r>
          </a:p>
        </p:txBody>
      </p:sp>
    </p:spTree>
    <p:extLst>
      <p:ext uri="{BB962C8B-B14F-4D97-AF65-F5344CB8AC3E}">
        <p14:creationId xmlns:p14="http://schemas.microsoft.com/office/powerpoint/2010/main" val="8374304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ight Triangle 1">
            <a:extLst>
              <a:ext uri="{FF2B5EF4-FFF2-40B4-BE49-F238E27FC236}">
                <a16:creationId xmlns:a16="http://schemas.microsoft.com/office/drawing/2014/main" id="{F73A688F-8FB4-BDE9-4655-115A246B701C}"/>
              </a:ext>
            </a:extLst>
          </p:cNvPr>
          <p:cNvSpPr/>
          <p:nvPr/>
        </p:nvSpPr>
        <p:spPr>
          <a:xfrm>
            <a:off x="0" y="1807535"/>
            <a:ext cx="6868633" cy="5050465"/>
          </a:xfrm>
          <a:prstGeom prst="rtTriangle">
            <a:avLst/>
          </a:prstGeom>
          <a:solidFill>
            <a:srgbClr val="00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Right Triangle 2">
            <a:extLst>
              <a:ext uri="{FF2B5EF4-FFF2-40B4-BE49-F238E27FC236}">
                <a16:creationId xmlns:a16="http://schemas.microsoft.com/office/drawing/2014/main" id="{E936EA8C-2AA8-7843-6CE2-3937A31B0738}"/>
              </a:ext>
            </a:extLst>
          </p:cNvPr>
          <p:cNvSpPr/>
          <p:nvPr/>
        </p:nvSpPr>
        <p:spPr>
          <a:xfrm flipH="1" flipV="1">
            <a:off x="5323367" y="0"/>
            <a:ext cx="6868633" cy="5050465"/>
          </a:xfrm>
          <a:prstGeom prst="rtTriangle">
            <a:avLst/>
          </a:prstGeom>
          <a:solidFill>
            <a:srgbClr val="00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05598EA-A536-4CBA-A073-077C9D5F699D}"/>
              </a:ext>
            </a:extLst>
          </p:cNvPr>
          <p:cNvSpPr/>
          <p:nvPr/>
        </p:nvSpPr>
        <p:spPr>
          <a:xfrm>
            <a:off x="478465" y="520995"/>
            <a:ext cx="11238614" cy="591170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6" name="Graphic 5" descr="Badge with solid fill">
            <a:extLst>
              <a:ext uri="{FF2B5EF4-FFF2-40B4-BE49-F238E27FC236}">
                <a16:creationId xmlns:a16="http://schemas.microsoft.com/office/drawing/2014/main" id="{F7C11120-F018-25EB-1A7F-D92D9F6827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888" y="1545265"/>
            <a:ext cx="3104707" cy="3104707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6994C3F-EE42-48E6-9263-CDBFCD96AA22}"/>
              </a:ext>
            </a:extLst>
          </p:cNvPr>
          <p:cNvSpPr txBox="1"/>
          <p:nvPr/>
        </p:nvSpPr>
        <p:spPr>
          <a:xfrm>
            <a:off x="4162647" y="1709495"/>
            <a:ext cx="695546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6000" dirty="0">
                <a:solidFill>
                  <a:srgbClr val="000066"/>
                </a:solidFill>
              </a:rPr>
              <a:t>Statistics and Analysis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11796F9-E7E1-EBF1-3E80-DCE042A44350}"/>
              </a:ext>
            </a:extLst>
          </p:cNvPr>
          <p:cNvCxnSpPr/>
          <p:nvPr/>
        </p:nvCxnSpPr>
        <p:spPr>
          <a:xfrm>
            <a:off x="4540102" y="3097618"/>
            <a:ext cx="5592726" cy="0"/>
          </a:xfrm>
          <a:prstGeom prst="line">
            <a:avLst/>
          </a:prstGeom>
          <a:ln w="50800">
            <a:solidFill>
              <a:srgbClr val="0000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6B30551-0A3E-C644-C45A-F9DB493B02F1}"/>
              </a:ext>
            </a:extLst>
          </p:cNvPr>
          <p:cNvSpPr txBox="1"/>
          <p:nvPr/>
        </p:nvSpPr>
        <p:spPr>
          <a:xfrm>
            <a:off x="4178595" y="3568119"/>
            <a:ext cx="636890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085852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2422</TotalTime>
  <Words>3552</Words>
  <Application>Microsoft Office PowerPoint</Application>
  <PresentationFormat>Widescreen</PresentationFormat>
  <Paragraphs>218</Paragraphs>
  <Slides>31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Arial</vt:lpstr>
      <vt:lpstr>Arial Black</vt:lpstr>
      <vt:lpstr>Calibri</vt:lpstr>
      <vt:lpstr>Calibri Light</vt:lpstr>
      <vt:lpstr>Lato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Chandan Parab</dc:creator>
  <cp:lastModifiedBy>Chandan Parab</cp:lastModifiedBy>
  <cp:revision>6</cp:revision>
  <dcterms:created xsi:type="dcterms:W3CDTF">2024-03-04T16:41:51Z</dcterms:created>
  <dcterms:modified xsi:type="dcterms:W3CDTF">2024-10-29T18:15:41Z</dcterms:modified>
</cp:coreProperties>
</file>